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24"/>
  </p:notesMasterIdLst>
  <p:handoutMasterIdLst>
    <p:handoutMasterId r:id="rId25"/>
  </p:handoutMasterIdLst>
  <p:sldIdLst>
    <p:sldId id="2147477385" r:id="rId10"/>
    <p:sldId id="2147477388" r:id="rId11"/>
    <p:sldId id="2147477394" r:id="rId12"/>
    <p:sldId id="2147477395" r:id="rId13"/>
    <p:sldId id="2147477396" r:id="rId14"/>
    <p:sldId id="2147477391" r:id="rId15"/>
    <p:sldId id="2147477397" r:id="rId16"/>
    <p:sldId id="2147477399" r:id="rId17"/>
    <p:sldId id="2147477400" r:id="rId18"/>
    <p:sldId id="2147477401" r:id="rId19"/>
    <p:sldId id="2147477402" r:id="rId20"/>
    <p:sldId id="2147477398" r:id="rId21"/>
    <p:sldId id="2147477285" r:id="rId22"/>
    <p:sldId id="2147477406" r:id="rId23"/>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147477385"/>
            <p14:sldId id="2147477388"/>
            <p14:sldId id="2147477394"/>
            <p14:sldId id="2147477395"/>
            <p14:sldId id="2147477396"/>
            <p14:sldId id="2147477391"/>
            <p14:sldId id="2147477397"/>
            <p14:sldId id="2147477399"/>
            <p14:sldId id="2147477400"/>
            <p14:sldId id="2147477401"/>
            <p14:sldId id="2147477402"/>
            <p14:sldId id="2147477398"/>
          </p14:sldIdLst>
        </p14:section>
        <p14:section name="Summary" id="{9560B6D6-55B3-4C59-A354-8B51072ABE61}">
          <p14:sldIdLst>
            <p14:sldId id="2147477285"/>
          </p14:sldIdLst>
        </p14:section>
        <p14:section name="Resources" id="{23D66856-C01F-4C91-A681-EBD31A57918F}">
          <p14:sldIdLst>
            <p14:sldId id="2147477406"/>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EE631-6BC0-44B3-91A2-F6DA0CB5CC6F}" v="347" dt="2023-02-07T14:48:54.0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19" autoAdjust="0"/>
  </p:normalViewPr>
  <p:slideViewPr>
    <p:cSldViewPr snapToGrid="0">
      <p:cViewPr varScale="1">
        <p:scale>
          <a:sx n="75" d="100"/>
          <a:sy n="75" d="100"/>
        </p:scale>
        <p:origin x="1188" y="60"/>
      </p:cViewPr>
      <p:guideLst>
        <p:guide orient="horz" pos="3024"/>
        <p:guide pos="3144"/>
        <p:guide orient="horz" pos="1392"/>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handoutMaster" Target="handoutMasters/handout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6CCEE631-6BC0-44B3-91A2-F6DA0CB5CC6F}"/>
    <pc:docChg chg="undo custSel addSld delSld modSld sldOrd delSection modSection">
      <pc:chgData name="Bob Ward" userId="6da7c2dd-8e2e-469f-a216-c384312e2a2d" providerId="ADAL" clId="{6CCEE631-6BC0-44B3-91A2-F6DA0CB5CC6F}" dt="2023-02-07T14:49:02.231" v="1904" actId="20577"/>
      <pc:docMkLst>
        <pc:docMk/>
      </pc:docMkLst>
      <pc:sldChg chg="del">
        <pc:chgData name="Bob Ward" userId="6da7c2dd-8e2e-469f-a216-c384312e2a2d" providerId="ADAL" clId="{6CCEE631-6BC0-44B3-91A2-F6DA0CB5CC6F}" dt="2023-01-27T00:36:31.140" v="713" actId="47"/>
        <pc:sldMkLst>
          <pc:docMk/>
          <pc:sldMk cId="3361306358" sldId="2076137339"/>
        </pc:sldMkLst>
      </pc:sldChg>
      <pc:sldChg chg="modSp add del mod ord">
        <pc:chgData name="Bob Ward" userId="6da7c2dd-8e2e-469f-a216-c384312e2a2d" providerId="ADAL" clId="{6CCEE631-6BC0-44B3-91A2-F6DA0CB5CC6F}" dt="2023-01-29T19:44:53.308" v="1067" actId="20577"/>
        <pc:sldMkLst>
          <pc:docMk/>
          <pc:sldMk cId="561508236" sldId="2147477285"/>
        </pc:sldMkLst>
        <pc:spChg chg="mod">
          <ac:chgData name="Bob Ward" userId="6da7c2dd-8e2e-469f-a216-c384312e2a2d" providerId="ADAL" clId="{6CCEE631-6BC0-44B3-91A2-F6DA0CB5CC6F}" dt="2023-01-29T19:44:53.308" v="1067" actId="20577"/>
          <ac:spMkLst>
            <pc:docMk/>
            <pc:sldMk cId="561508236" sldId="2147477285"/>
            <ac:spMk id="3" creationId="{E9AE23EC-62A6-0F44-976B-447F233FC001}"/>
          </ac:spMkLst>
        </pc:spChg>
      </pc:sldChg>
      <pc:sldChg chg="del">
        <pc:chgData name="Bob Ward" userId="6da7c2dd-8e2e-469f-a216-c384312e2a2d" providerId="ADAL" clId="{6CCEE631-6BC0-44B3-91A2-F6DA0CB5CC6F}" dt="2023-01-24T20:03:09.427" v="89" actId="47"/>
        <pc:sldMkLst>
          <pc:docMk/>
          <pc:sldMk cId="2619705641" sldId="2147477377"/>
        </pc:sldMkLst>
      </pc:sldChg>
      <pc:sldChg chg="add del ord modNotesTx">
        <pc:chgData name="Bob Ward" userId="6da7c2dd-8e2e-469f-a216-c384312e2a2d" providerId="ADAL" clId="{6CCEE631-6BC0-44B3-91A2-F6DA0CB5CC6F}" dt="2023-01-29T19:51:40.254" v="1230" actId="47"/>
        <pc:sldMkLst>
          <pc:docMk/>
          <pc:sldMk cId="1819996943" sldId="2147477384"/>
        </pc:sldMkLst>
      </pc:sldChg>
      <pc:sldChg chg="modSp mod">
        <pc:chgData name="Bob Ward" userId="6da7c2dd-8e2e-469f-a216-c384312e2a2d" providerId="ADAL" clId="{6CCEE631-6BC0-44B3-91A2-F6DA0CB5CC6F}" dt="2023-02-01T02:57:41.125" v="1803" actId="6549"/>
        <pc:sldMkLst>
          <pc:docMk/>
          <pc:sldMk cId="4158027647" sldId="2147477385"/>
        </pc:sldMkLst>
        <pc:spChg chg="mod">
          <ac:chgData name="Bob Ward" userId="6da7c2dd-8e2e-469f-a216-c384312e2a2d" providerId="ADAL" clId="{6CCEE631-6BC0-44B3-91A2-F6DA0CB5CC6F}" dt="2023-01-25T21:42:30.298" v="606" actId="6549"/>
          <ac:spMkLst>
            <pc:docMk/>
            <pc:sldMk cId="4158027647" sldId="2147477385"/>
            <ac:spMk id="2" creationId="{F11C841D-C464-7FE0-0FE1-2D51F47B4A9C}"/>
          </ac:spMkLst>
        </pc:spChg>
        <pc:spChg chg="mod">
          <ac:chgData name="Bob Ward" userId="6da7c2dd-8e2e-469f-a216-c384312e2a2d" providerId="ADAL" clId="{6CCEE631-6BC0-44B3-91A2-F6DA0CB5CC6F}" dt="2023-02-01T02:57:41.125" v="1803" actId="6549"/>
          <ac:spMkLst>
            <pc:docMk/>
            <pc:sldMk cId="4158027647" sldId="2147477385"/>
            <ac:spMk id="7" creationId="{367500EF-1F79-46EB-8D50-D12A6C3E3133}"/>
          </ac:spMkLst>
        </pc:spChg>
      </pc:sldChg>
      <pc:sldChg chg="modAnim">
        <pc:chgData name="Bob Ward" userId="6da7c2dd-8e2e-469f-a216-c384312e2a2d" providerId="ADAL" clId="{6CCEE631-6BC0-44B3-91A2-F6DA0CB5CC6F}" dt="2023-02-01T18:57:57.028" v="1841"/>
        <pc:sldMkLst>
          <pc:docMk/>
          <pc:sldMk cId="2632096807" sldId="2147477388"/>
        </pc:sldMkLst>
      </pc:sldChg>
      <pc:sldChg chg="modSp add modAnim">
        <pc:chgData name="Bob Ward" userId="6da7c2dd-8e2e-469f-a216-c384312e2a2d" providerId="ADAL" clId="{6CCEE631-6BC0-44B3-91A2-F6DA0CB5CC6F}" dt="2023-01-29T21:10:51.945" v="1711" actId="20577"/>
        <pc:sldMkLst>
          <pc:docMk/>
          <pc:sldMk cId="759692096" sldId="2147477391"/>
        </pc:sldMkLst>
        <pc:graphicFrameChg chg="mod">
          <ac:chgData name="Bob Ward" userId="6da7c2dd-8e2e-469f-a216-c384312e2a2d" providerId="ADAL" clId="{6CCEE631-6BC0-44B3-91A2-F6DA0CB5CC6F}" dt="2023-01-29T21:10:51.945" v="1711" actId="20577"/>
          <ac:graphicFrameMkLst>
            <pc:docMk/>
            <pc:sldMk cId="759692096" sldId="2147477391"/>
            <ac:graphicFrameMk id="4" creationId="{74D2EEFA-F5AC-C1D6-678C-B1060D057690}"/>
          </ac:graphicFrameMkLst>
        </pc:graphicFrameChg>
      </pc:sldChg>
      <pc:sldChg chg="modAnim">
        <pc:chgData name="Bob Ward" userId="6da7c2dd-8e2e-469f-a216-c384312e2a2d" providerId="ADAL" clId="{6CCEE631-6BC0-44B3-91A2-F6DA0CB5CC6F}" dt="2023-02-01T16:43:29.774" v="1840"/>
        <pc:sldMkLst>
          <pc:docMk/>
          <pc:sldMk cId="4161248892" sldId="2147477394"/>
        </pc:sldMkLst>
      </pc:sldChg>
      <pc:sldChg chg="addSp delSp modSp new mod modAnim">
        <pc:chgData name="Bob Ward" userId="6da7c2dd-8e2e-469f-a216-c384312e2a2d" providerId="ADAL" clId="{6CCEE631-6BC0-44B3-91A2-F6DA0CB5CC6F}" dt="2023-01-29T21:05:30.141" v="1689"/>
        <pc:sldMkLst>
          <pc:docMk/>
          <pc:sldMk cId="1678408905" sldId="2147477395"/>
        </pc:sldMkLst>
        <pc:spChg chg="mod">
          <ac:chgData name="Bob Ward" userId="6da7c2dd-8e2e-469f-a216-c384312e2a2d" providerId="ADAL" clId="{6CCEE631-6BC0-44B3-91A2-F6DA0CB5CC6F}" dt="2023-01-24T20:02:14.485" v="18" actId="20577"/>
          <ac:spMkLst>
            <pc:docMk/>
            <pc:sldMk cId="1678408905" sldId="2147477395"/>
            <ac:spMk id="2" creationId="{7E96A4D3-A6BB-2BB3-61E8-2DEABDE369EA}"/>
          </ac:spMkLst>
        </pc:spChg>
        <pc:spChg chg="del">
          <ac:chgData name="Bob Ward" userId="6da7c2dd-8e2e-469f-a216-c384312e2a2d" providerId="ADAL" clId="{6CCEE631-6BC0-44B3-91A2-F6DA0CB5CC6F}" dt="2023-01-29T20:48:23.035" v="1481" actId="478"/>
          <ac:spMkLst>
            <pc:docMk/>
            <pc:sldMk cId="1678408905" sldId="2147477395"/>
            <ac:spMk id="3" creationId="{63C032C5-A6A6-98A7-2712-0EB6B52FB01C}"/>
          </ac:spMkLst>
        </pc:spChg>
        <pc:spChg chg="add mod">
          <ac:chgData name="Bob Ward" userId="6da7c2dd-8e2e-469f-a216-c384312e2a2d" providerId="ADAL" clId="{6CCEE631-6BC0-44B3-91A2-F6DA0CB5CC6F}" dt="2023-01-29T20:52:15.929" v="1605" actId="1076"/>
          <ac:spMkLst>
            <pc:docMk/>
            <pc:sldMk cId="1678408905" sldId="2147477395"/>
            <ac:spMk id="5" creationId="{B39590E8-E9C0-37A4-54FE-75DA9651EEF4}"/>
          </ac:spMkLst>
        </pc:spChg>
        <pc:spChg chg="add mod">
          <ac:chgData name="Bob Ward" userId="6da7c2dd-8e2e-469f-a216-c384312e2a2d" providerId="ADAL" clId="{6CCEE631-6BC0-44B3-91A2-F6DA0CB5CC6F}" dt="2023-01-29T20:52:19.462" v="1606" actId="1076"/>
          <ac:spMkLst>
            <pc:docMk/>
            <pc:sldMk cId="1678408905" sldId="2147477395"/>
            <ac:spMk id="7" creationId="{BC8BA68F-0908-EB2C-CC1B-26F3658160B4}"/>
          </ac:spMkLst>
        </pc:spChg>
        <pc:spChg chg="add mod">
          <ac:chgData name="Bob Ward" userId="6da7c2dd-8e2e-469f-a216-c384312e2a2d" providerId="ADAL" clId="{6CCEE631-6BC0-44B3-91A2-F6DA0CB5CC6F}" dt="2023-01-29T20:58:47.482" v="1658" actId="208"/>
          <ac:spMkLst>
            <pc:docMk/>
            <pc:sldMk cId="1678408905" sldId="2147477395"/>
            <ac:spMk id="22" creationId="{C6EAC160-EE27-E7CF-C6AD-84BF92C95091}"/>
          </ac:spMkLst>
        </pc:spChg>
        <pc:spChg chg="add mod">
          <ac:chgData name="Bob Ward" userId="6da7c2dd-8e2e-469f-a216-c384312e2a2d" providerId="ADAL" clId="{6CCEE631-6BC0-44B3-91A2-F6DA0CB5CC6F}" dt="2023-01-29T21:02:16.871" v="1677" actId="14100"/>
          <ac:spMkLst>
            <pc:docMk/>
            <pc:sldMk cId="1678408905" sldId="2147477395"/>
            <ac:spMk id="32" creationId="{19E18927-85E7-90C2-2F61-DAAB79713678}"/>
          </ac:spMkLst>
        </pc:spChg>
        <pc:picChg chg="add mod">
          <ac:chgData name="Bob Ward" userId="6da7c2dd-8e2e-469f-a216-c384312e2a2d" providerId="ADAL" clId="{6CCEE631-6BC0-44B3-91A2-F6DA0CB5CC6F}" dt="2023-01-29T20:58:15.777" v="1653" actId="1076"/>
          <ac:picMkLst>
            <pc:docMk/>
            <pc:sldMk cId="1678408905" sldId="2147477395"/>
            <ac:picMk id="9" creationId="{1B146586-4468-31E2-824F-F86DAD7D7844}"/>
          </ac:picMkLst>
        </pc:picChg>
        <pc:picChg chg="add mod">
          <ac:chgData name="Bob Ward" userId="6da7c2dd-8e2e-469f-a216-c384312e2a2d" providerId="ADAL" clId="{6CCEE631-6BC0-44B3-91A2-F6DA0CB5CC6F}" dt="2023-01-29T20:58:09.199" v="1652" actId="1076"/>
          <ac:picMkLst>
            <pc:docMk/>
            <pc:sldMk cId="1678408905" sldId="2147477395"/>
            <ac:picMk id="11" creationId="{F6C1F7C6-F527-A9A6-E67C-F2954E7A6D07}"/>
          </ac:picMkLst>
        </pc:picChg>
        <pc:picChg chg="add del mod">
          <ac:chgData name="Bob Ward" userId="6da7c2dd-8e2e-469f-a216-c384312e2a2d" providerId="ADAL" clId="{6CCEE631-6BC0-44B3-91A2-F6DA0CB5CC6F}" dt="2023-01-29T20:56:40.087" v="1622" actId="478"/>
          <ac:picMkLst>
            <pc:docMk/>
            <pc:sldMk cId="1678408905" sldId="2147477395"/>
            <ac:picMk id="12" creationId="{9128D429-DE04-1E5D-6FCA-B1477484876D}"/>
          </ac:picMkLst>
        </pc:picChg>
        <pc:picChg chg="add del mod">
          <ac:chgData name="Bob Ward" userId="6da7c2dd-8e2e-469f-a216-c384312e2a2d" providerId="ADAL" clId="{6CCEE631-6BC0-44B3-91A2-F6DA0CB5CC6F}" dt="2023-01-29T20:56:40.087" v="1622" actId="478"/>
          <ac:picMkLst>
            <pc:docMk/>
            <pc:sldMk cId="1678408905" sldId="2147477395"/>
            <ac:picMk id="13" creationId="{7DF21610-2F65-77B8-33AE-CC2615B0303B}"/>
          </ac:picMkLst>
        </pc:picChg>
        <pc:picChg chg="add del mod">
          <ac:chgData name="Bob Ward" userId="6da7c2dd-8e2e-469f-a216-c384312e2a2d" providerId="ADAL" clId="{6CCEE631-6BC0-44B3-91A2-F6DA0CB5CC6F}" dt="2023-01-29T20:56:40.087" v="1622" actId="478"/>
          <ac:picMkLst>
            <pc:docMk/>
            <pc:sldMk cId="1678408905" sldId="2147477395"/>
            <ac:picMk id="14" creationId="{95D1D130-FAD8-6E4A-7E83-BF3624989DD6}"/>
          </ac:picMkLst>
        </pc:picChg>
        <pc:picChg chg="add del mod">
          <ac:chgData name="Bob Ward" userId="6da7c2dd-8e2e-469f-a216-c384312e2a2d" providerId="ADAL" clId="{6CCEE631-6BC0-44B3-91A2-F6DA0CB5CC6F}" dt="2023-01-29T20:56:40.087" v="1622" actId="478"/>
          <ac:picMkLst>
            <pc:docMk/>
            <pc:sldMk cId="1678408905" sldId="2147477395"/>
            <ac:picMk id="15" creationId="{8E476374-E55D-FCB0-DB23-2A4FBC501E4A}"/>
          </ac:picMkLst>
        </pc:picChg>
        <pc:picChg chg="add del mod">
          <ac:chgData name="Bob Ward" userId="6da7c2dd-8e2e-469f-a216-c384312e2a2d" providerId="ADAL" clId="{6CCEE631-6BC0-44B3-91A2-F6DA0CB5CC6F}" dt="2023-01-29T20:57:01.897" v="1635" actId="478"/>
          <ac:picMkLst>
            <pc:docMk/>
            <pc:sldMk cId="1678408905" sldId="2147477395"/>
            <ac:picMk id="16" creationId="{D7B9816A-1111-0EEE-BD6C-B77175C94753}"/>
          </ac:picMkLst>
        </pc:picChg>
        <pc:picChg chg="add mod">
          <ac:chgData name="Bob Ward" userId="6da7c2dd-8e2e-469f-a216-c384312e2a2d" providerId="ADAL" clId="{6CCEE631-6BC0-44B3-91A2-F6DA0CB5CC6F}" dt="2023-01-29T20:58:09.199" v="1652" actId="1076"/>
          <ac:picMkLst>
            <pc:docMk/>
            <pc:sldMk cId="1678408905" sldId="2147477395"/>
            <ac:picMk id="17" creationId="{F06655AE-BFB8-48F0-93FF-70E30EF12AD8}"/>
          </ac:picMkLst>
        </pc:picChg>
        <pc:picChg chg="add mod">
          <ac:chgData name="Bob Ward" userId="6da7c2dd-8e2e-469f-a216-c384312e2a2d" providerId="ADAL" clId="{6CCEE631-6BC0-44B3-91A2-F6DA0CB5CC6F}" dt="2023-01-29T20:58:09.199" v="1652" actId="1076"/>
          <ac:picMkLst>
            <pc:docMk/>
            <pc:sldMk cId="1678408905" sldId="2147477395"/>
            <ac:picMk id="18" creationId="{F3A54634-09F6-8893-2889-FB94254C40EA}"/>
          </ac:picMkLst>
        </pc:picChg>
        <pc:picChg chg="add mod">
          <ac:chgData name="Bob Ward" userId="6da7c2dd-8e2e-469f-a216-c384312e2a2d" providerId="ADAL" clId="{6CCEE631-6BC0-44B3-91A2-F6DA0CB5CC6F}" dt="2023-01-29T20:58:09.199" v="1652" actId="1076"/>
          <ac:picMkLst>
            <pc:docMk/>
            <pc:sldMk cId="1678408905" sldId="2147477395"/>
            <ac:picMk id="19" creationId="{9329EF93-3A69-835E-6C66-F0F4F01A32DA}"/>
          </ac:picMkLst>
        </pc:picChg>
        <pc:picChg chg="add mod">
          <ac:chgData name="Bob Ward" userId="6da7c2dd-8e2e-469f-a216-c384312e2a2d" providerId="ADAL" clId="{6CCEE631-6BC0-44B3-91A2-F6DA0CB5CC6F}" dt="2023-01-29T20:58:09.199" v="1652" actId="1076"/>
          <ac:picMkLst>
            <pc:docMk/>
            <pc:sldMk cId="1678408905" sldId="2147477395"/>
            <ac:picMk id="20" creationId="{6F079840-A4F7-B2EB-0C9E-1A4510EBF2E7}"/>
          </ac:picMkLst>
        </pc:picChg>
        <pc:picChg chg="add mod">
          <ac:chgData name="Bob Ward" userId="6da7c2dd-8e2e-469f-a216-c384312e2a2d" providerId="ADAL" clId="{6CCEE631-6BC0-44B3-91A2-F6DA0CB5CC6F}" dt="2023-01-29T20:58:09.199" v="1652" actId="1076"/>
          <ac:picMkLst>
            <pc:docMk/>
            <pc:sldMk cId="1678408905" sldId="2147477395"/>
            <ac:picMk id="21" creationId="{44C45783-8D92-A252-8E05-3C45C873ACE2}"/>
          </ac:picMkLst>
        </pc:picChg>
        <pc:picChg chg="add mod">
          <ac:chgData name="Bob Ward" userId="6da7c2dd-8e2e-469f-a216-c384312e2a2d" providerId="ADAL" clId="{6CCEE631-6BC0-44B3-91A2-F6DA0CB5CC6F}" dt="2023-01-29T21:00:40.297" v="1671" actId="1076"/>
          <ac:picMkLst>
            <pc:docMk/>
            <pc:sldMk cId="1678408905" sldId="2147477395"/>
            <ac:picMk id="29" creationId="{283863CC-AADD-F197-F652-EEC818D362F8}"/>
          </ac:picMkLst>
        </pc:picChg>
        <pc:cxnChg chg="add mod">
          <ac:chgData name="Bob Ward" userId="6da7c2dd-8e2e-469f-a216-c384312e2a2d" providerId="ADAL" clId="{6CCEE631-6BC0-44B3-91A2-F6DA0CB5CC6F}" dt="2023-01-29T21:01:34.959" v="1672" actId="14100"/>
          <ac:cxnSpMkLst>
            <pc:docMk/>
            <pc:sldMk cId="1678408905" sldId="2147477395"/>
            <ac:cxnSpMk id="24" creationId="{79D9C09C-A2BC-E7E7-DF8F-6BD0112CC3B5}"/>
          </ac:cxnSpMkLst>
        </pc:cxnChg>
        <pc:cxnChg chg="add mod">
          <ac:chgData name="Bob Ward" userId="6da7c2dd-8e2e-469f-a216-c384312e2a2d" providerId="ADAL" clId="{6CCEE631-6BC0-44B3-91A2-F6DA0CB5CC6F}" dt="2023-01-29T20:59:29.514" v="1667" actId="1582"/>
          <ac:cxnSpMkLst>
            <pc:docMk/>
            <pc:sldMk cId="1678408905" sldId="2147477395"/>
            <ac:cxnSpMk id="25" creationId="{BEC3815A-7190-A53C-9DD8-4E5107C1F96B}"/>
          </ac:cxnSpMkLst>
        </pc:cxnChg>
      </pc:sldChg>
      <pc:sldChg chg="addSp delSp modSp new mod delAnim modAnim">
        <pc:chgData name="Bob Ward" userId="6da7c2dd-8e2e-469f-a216-c384312e2a2d" providerId="ADAL" clId="{6CCEE631-6BC0-44B3-91A2-F6DA0CB5CC6F}" dt="2023-02-01T03:02:57.792" v="1816" actId="14100"/>
        <pc:sldMkLst>
          <pc:docMk/>
          <pc:sldMk cId="3425866566" sldId="2147477396"/>
        </pc:sldMkLst>
        <pc:spChg chg="mod">
          <ac:chgData name="Bob Ward" userId="6da7c2dd-8e2e-469f-a216-c384312e2a2d" providerId="ADAL" clId="{6CCEE631-6BC0-44B3-91A2-F6DA0CB5CC6F}" dt="2023-01-24T20:02:33.630" v="65" actId="20577"/>
          <ac:spMkLst>
            <pc:docMk/>
            <pc:sldMk cId="3425866566" sldId="2147477396"/>
            <ac:spMk id="2" creationId="{E3FFC966-96D0-B3A6-08E3-FDAE5D97AD85}"/>
          </ac:spMkLst>
        </pc:spChg>
        <pc:spChg chg="del">
          <ac:chgData name="Bob Ward" userId="6da7c2dd-8e2e-469f-a216-c384312e2a2d" providerId="ADAL" clId="{6CCEE631-6BC0-44B3-91A2-F6DA0CB5CC6F}" dt="2023-01-29T20:27:58.054" v="1365" actId="478"/>
          <ac:spMkLst>
            <pc:docMk/>
            <pc:sldMk cId="3425866566" sldId="2147477396"/>
            <ac:spMk id="3" creationId="{703BF67C-96AE-8C82-D41B-74FD5A35DE64}"/>
          </ac:spMkLst>
        </pc:spChg>
        <pc:spChg chg="add mod">
          <ac:chgData name="Bob Ward" userId="6da7c2dd-8e2e-469f-a216-c384312e2a2d" providerId="ADAL" clId="{6CCEE631-6BC0-44B3-91A2-F6DA0CB5CC6F}" dt="2023-02-01T03:02:57.792" v="1816" actId="14100"/>
          <ac:spMkLst>
            <pc:docMk/>
            <pc:sldMk cId="3425866566" sldId="2147477396"/>
            <ac:spMk id="3" creationId="{944B67F5-EDF7-C3C8-AB94-0D531806C14B}"/>
          </ac:spMkLst>
        </pc:spChg>
        <pc:spChg chg="add mod ord">
          <ac:chgData name="Bob Ward" userId="6da7c2dd-8e2e-469f-a216-c384312e2a2d" providerId="ADAL" clId="{6CCEE631-6BC0-44B3-91A2-F6DA0CB5CC6F}" dt="2023-01-29T20:36:22.004" v="1458" actId="1076"/>
          <ac:spMkLst>
            <pc:docMk/>
            <pc:sldMk cId="3425866566" sldId="2147477396"/>
            <ac:spMk id="5" creationId="{55755A3B-F3BF-F297-C9AE-95D07318B6FD}"/>
          </ac:spMkLst>
        </pc:spChg>
        <pc:spChg chg="add del mod">
          <ac:chgData name="Bob Ward" userId="6da7c2dd-8e2e-469f-a216-c384312e2a2d" providerId="ADAL" clId="{6CCEE631-6BC0-44B3-91A2-F6DA0CB5CC6F}" dt="2023-01-29T20:29:51.774" v="1387" actId="767"/>
          <ac:spMkLst>
            <pc:docMk/>
            <pc:sldMk cId="3425866566" sldId="2147477396"/>
            <ac:spMk id="6" creationId="{4439F8D0-309F-DB44-D244-4ACFB9D69FE4}"/>
          </ac:spMkLst>
        </pc:spChg>
        <pc:spChg chg="add mod">
          <ac:chgData name="Bob Ward" userId="6da7c2dd-8e2e-469f-a216-c384312e2a2d" providerId="ADAL" clId="{6CCEE631-6BC0-44B3-91A2-F6DA0CB5CC6F}" dt="2023-01-29T20:36:22.004" v="1458" actId="1076"/>
          <ac:spMkLst>
            <pc:docMk/>
            <pc:sldMk cId="3425866566" sldId="2147477396"/>
            <ac:spMk id="7" creationId="{32AA4854-8942-3D15-B15C-B108A977B902}"/>
          </ac:spMkLst>
        </pc:spChg>
        <pc:spChg chg="add mod">
          <ac:chgData name="Bob Ward" userId="6da7c2dd-8e2e-469f-a216-c384312e2a2d" providerId="ADAL" clId="{6CCEE631-6BC0-44B3-91A2-F6DA0CB5CC6F}" dt="2023-01-29T20:36:22.004" v="1458" actId="1076"/>
          <ac:spMkLst>
            <pc:docMk/>
            <pc:sldMk cId="3425866566" sldId="2147477396"/>
            <ac:spMk id="8" creationId="{ACBA523D-181F-E256-FB8B-22EEBD8A6A25}"/>
          </ac:spMkLst>
        </pc:spChg>
        <pc:spChg chg="add mod">
          <ac:chgData name="Bob Ward" userId="6da7c2dd-8e2e-469f-a216-c384312e2a2d" providerId="ADAL" clId="{6CCEE631-6BC0-44B3-91A2-F6DA0CB5CC6F}" dt="2023-01-29T20:36:22.004" v="1458" actId="1076"/>
          <ac:spMkLst>
            <pc:docMk/>
            <pc:sldMk cId="3425866566" sldId="2147477396"/>
            <ac:spMk id="9" creationId="{6EB978EB-48CF-78C5-9805-6C0435FA0506}"/>
          </ac:spMkLst>
        </pc:spChg>
        <pc:spChg chg="add mod">
          <ac:chgData name="Bob Ward" userId="6da7c2dd-8e2e-469f-a216-c384312e2a2d" providerId="ADAL" clId="{6CCEE631-6BC0-44B3-91A2-F6DA0CB5CC6F}" dt="2023-01-29T20:36:22.004" v="1458" actId="1076"/>
          <ac:spMkLst>
            <pc:docMk/>
            <pc:sldMk cId="3425866566" sldId="2147477396"/>
            <ac:spMk id="10" creationId="{919BD657-6B2B-06C8-BA5F-CD53900BC640}"/>
          </ac:spMkLst>
        </pc:spChg>
        <pc:spChg chg="add mod">
          <ac:chgData name="Bob Ward" userId="6da7c2dd-8e2e-469f-a216-c384312e2a2d" providerId="ADAL" clId="{6CCEE631-6BC0-44B3-91A2-F6DA0CB5CC6F}" dt="2023-01-29T20:36:22.004" v="1458" actId="1076"/>
          <ac:spMkLst>
            <pc:docMk/>
            <pc:sldMk cId="3425866566" sldId="2147477396"/>
            <ac:spMk id="11" creationId="{E282F674-A3CA-D7F6-574A-6E936E03CAF9}"/>
          </ac:spMkLst>
        </pc:spChg>
        <pc:spChg chg="add mod">
          <ac:chgData name="Bob Ward" userId="6da7c2dd-8e2e-469f-a216-c384312e2a2d" providerId="ADAL" clId="{6CCEE631-6BC0-44B3-91A2-F6DA0CB5CC6F}" dt="2023-01-29T20:41:52.986" v="1469" actId="1076"/>
          <ac:spMkLst>
            <pc:docMk/>
            <pc:sldMk cId="3425866566" sldId="2147477396"/>
            <ac:spMk id="13" creationId="{AEDF23F4-4E23-9CE2-5006-76962D21C56E}"/>
          </ac:spMkLst>
        </pc:spChg>
        <pc:spChg chg="add mod">
          <ac:chgData name="Bob Ward" userId="6da7c2dd-8e2e-469f-a216-c384312e2a2d" providerId="ADAL" clId="{6CCEE631-6BC0-44B3-91A2-F6DA0CB5CC6F}" dt="2023-02-01T03:01:43.054" v="1808" actId="14100"/>
          <ac:spMkLst>
            <pc:docMk/>
            <pc:sldMk cId="3425866566" sldId="2147477396"/>
            <ac:spMk id="18" creationId="{3F4D1F5B-273A-D71F-F121-C58B4401C053}"/>
          </ac:spMkLst>
        </pc:spChg>
        <pc:spChg chg="add mod">
          <ac:chgData name="Bob Ward" userId="6da7c2dd-8e2e-469f-a216-c384312e2a2d" providerId="ADAL" clId="{6CCEE631-6BC0-44B3-91A2-F6DA0CB5CC6F}" dt="2023-01-29T21:09:17.379" v="1710" actId="1076"/>
          <ac:spMkLst>
            <pc:docMk/>
            <pc:sldMk cId="3425866566" sldId="2147477396"/>
            <ac:spMk id="19" creationId="{65BD4FD1-ADB0-A4C0-8505-D99C5CB78AF1}"/>
          </ac:spMkLst>
        </pc:spChg>
        <pc:picChg chg="add mod">
          <ac:chgData name="Bob Ward" userId="6da7c2dd-8e2e-469f-a216-c384312e2a2d" providerId="ADAL" clId="{6CCEE631-6BC0-44B3-91A2-F6DA0CB5CC6F}" dt="2023-01-29T20:36:22.004" v="1458" actId="1076"/>
          <ac:picMkLst>
            <pc:docMk/>
            <pc:sldMk cId="3425866566" sldId="2147477396"/>
            <ac:picMk id="4" creationId="{A4BBF2AA-91EC-F849-6049-0A7A9E329121}"/>
          </ac:picMkLst>
        </pc:picChg>
        <pc:picChg chg="add del mod">
          <ac:chgData name="Bob Ward" userId="6da7c2dd-8e2e-469f-a216-c384312e2a2d" providerId="ADAL" clId="{6CCEE631-6BC0-44B3-91A2-F6DA0CB5CC6F}" dt="2023-01-29T20:44:33.749" v="1473" actId="478"/>
          <ac:picMkLst>
            <pc:docMk/>
            <pc:sldMk cId="3425866566" sldId="2147477396"/>
            <ac:picMk id="15" creationId="{83109D63-E6B5-DF89-582B-032731A0EC46}"/>
          </ac:picMkLst>
        </pc:picChg>
        <pc:picChg chg="add mod">
          <ac:chgData name="Bob Ward" userId="6da7c2dd-8e2e-469f-a216-c384312e2a2d" providerId="ADAL" clId="{6CCEE631-6BC0-44B3-91A2-F6DA0CB5CC6F}" dt="2023-01-29T20:44:44.907" v="1477" actId="1076"/>
          <ac:picMkLst>
            <pc:docMk/>
            <pc:sldMk cId="3425866566" sldId="2147477396"/>
            <ac:picMk id="17" creationId="{1B211868-AD16-6042-0D12-07F6E168B855}"/>
          </ac:picMkLst>
        </pc:picChg>
      </pc:sldChg>
      <pc:sldChg chg="addSp delSp modSp new mod modTransition modAnim modNotesTx">
        <pc:chgData name="Bob Ward" userId="6da7c2dd-8e2e-469f-a216-c384312e2a2d" providerId="ADAL" clId="{6CCEE631-6BC0-44B3-91A2-F6DA0CB5CC6F}" dt="2023-01-31T03:28:07.248" v="1718" actId="20577"/>
        <pc:sldMkLst>
          <pc:docMk/>
          <pc:sldMk cId="4124402562" sldId="2147477397"/>
        </pc:sldMkLst>
        <pc:spChg chg="del mod">
          <ac:chgData name="Bob Ward" userId="6da7c2dd-8e2e-469f-a216-c384312e2a2d" providerId="ADAL" clId="{6CCEE631-6BC0-44B3-91A2-F6DA0CB5CC6F}" dt="2023-01-27T00:37:42.483" v="941" actId="478"/>
          <ac:spMkLst>
            <pc:docMk/>
            <pc:sldMk cId="4124402562" sldId="2147477397"/>
            <ac:spMk id="2" creationId="{EFEF0116-79CF-3C59-B101-66375C994A96}"/>
          </ac:spMkLst>
        </pc:spChg>
        <pc:spChg chg="del">
          <ac:chgData name="Bob Ward" userId="6da7c2dd-8e2e-469f-a216-c384312e2a2d" providerId="ADAL" clId="{6CCEE631-6BC0-44B3-91A2-F6DA0CB5CC6F}" dt="2023-01-24T20:02:59.290" v="86" actId="478"/>
          <ac:spMkLst>
            <pc:docMk/>
            <pc:sldMk cId="4124402562" sldId="2147477397"/>
            <ac:spMk id="3" creationId="{EDEB4995-F59D-213A-D1D2-0E6A8359E5AE}"/>
          </ac:spMkLst>
        </pc:spChg>
        <pc:spChg chg="add del mod">
          <ac:chgData name="Bob Ward" userId="6da7c2dd-8e2e-469f-a216-c384312e2a2d" providerId="ADAL" clId="{6CCEE631-6BC0-44B3-91A2-F6DA0CB5CC6F}" dt="2023-01-27T00:37:44.358" v="942" actId="478"/>
          <ac:spMkLst>
            <pc:docMk/>
            <pc:sldMk cId="4124402562" sldId="2147477397"/>
            <ac:spMk id="4" creationId="{A451E173-D8E9-5336-A573-31A40FF4A308}"/>
          </ac:spMkLst>
        </pc:spChg>
        <pc:picChg chg="add mod">
          <ac:chgData name="Bob Ward" userId="6da7c2dd-8e2e-469f-a216-c384312e2a2d" providerId="ADAL" clId="{6CCEE631-6BC0-44B3-91A2-F6DA0CB5CC6F}" dt="2023-01-27T00:37:56.877" v="943"/>
          <ac:picMkLst>
            <pc:docMk/>
            <pc:sldMk cId="4124402562" sldId="2147477397"/>
            <ac:picMk id="5" creationId="{8F7B9E13-5130-6DE1-BB0C-7691537E6B1A}"/>
          </ac:picMkLst>
        </pc:picChg>
      </pc:sldChg>
      <pc:sldChg chg="addSp delSp modSp new mod modTransition">
        <pc:chgData name="Bob Ward" userId="6da7c2dd-8e2e-469f-a216-c384312e2a2d" providerId="ADAL" clId="{6CCEE631-6BC0-44B3-91A2-F6DA0CB5CC6F}" dt="2023-02-07T14:49:02.231" v="1904" actId="20577"/>
        <pc:sldMkLst>
          <pc:docMk/>
          <pc:sldMk cId="1082104455" sldId="2147477398"/>
        </pc:sldMkLst>
        <pc:spChg chg="mod">
          <ac:chgData name="Bob Ward" userId="6da7c2dd-8e2e-469f-a216-c384312e2a2d" providerId="ADAL" clId="{6CCEE631-6BC0-44B3-91A2-F6DA0CB5CC6F}" dt="2023-01-27T00:37:37.383" v="940" actId="20577"/>
          <ac:spMkLst>
            <pc:docMk/>
            <pc:sldMk cId="1082104455" sldId="2147477398"/>
            <ac:spMk id="2" creationId="{49013711-581F-5A4B-A975-0ACAD73A482C}"/>
          </ac:spMkLst>
        </pc:spChg>
        <pc:spChg chg="mod">
          <ac:chgData name="Bob Ward" userId="6da7c2dd-8e2e-469f-a216-c384312e2a2d" providerId="ADAL" clId="{6CCEE631-6BC0-44B3-91A2-F6DA0CB5CC6F}" dt="2023-02-07T14:48:42.402" v="1885" actId="20577"/>
          <ac:spMkLst>
            <pc:docMk/>
            <pc:sldMk cId="1082104455" sldId="2147477398"/>
            <ac:spMk id="3" creationId="{9B7141D9-954D-DBCA-C1DC-D123A00C30D4}"/>
          </ac:spMkLst>
        </pc:spChg>
        <pc:spChg chg="add mod">
          <ac:chgData name="Bob Ward" userId="6da7c2dd-8e2e-469f-a216-c384312e2a2d" providerId="ADAL" clId="{6CCEE631-6BC0-44B3-91A2-F6DA0CB5CC6F}" dt="2023-02-07T14:48:51.639" v="1886" actId="1076"/>
          <ac:spMkLst>
            <pc:docMk/>
            <pc:sldMk cId="1082104455" sldId="2147477398"/>
            <ac:spMk id="4" creationId="{B7AD876B-E2EC-F2D5-DBB2-DC9773B9E9E8}"/>
          </ac:spMkLst>
        </pc:spChg>
        <pc:spChg chg="add mod">
          <ac:chgData name="Bob Ward" userId="6da7c2dd-8e2e-469f-a216-c384312e2a2d" providerId="ADAL" clId="{6CCEE631-6BC0-44B3-91A2-F6DA0CB5CC6F}" dt="2023-02-07T14:49:02.231" v="1904" actId="20577"/>
          <ac:spMkLst>
            <pc:docMk/>
            <pc:sldMk cId="1082104455" sldId="2147477398"/>
            <ac:spMk id="6" creationId="{26E5B2B3-8245-BB19-4CFD-0BE1EBDA42FD}"/>
          </ac:spMkLst>
        </pc:spChg>
        <pc:spChg chg="add del mod">
          <ac:chgData name="Bob Ward" userId="6da7c2dd-8e2e-469f-a216-c384312e2a2d" providerId="ADAL" clId="{6CCEE631-6BC0-44B3-91A2-F6DA0CB5CC6F}" dt="2023-01-29T19:49:13.917" v="1192" actId="478"/>
          <ac:spMkLst>
            <pc:docMk/>
            <pc:sldMk cId="1082104455" sldId="2147477398"/>
            <ac:spMk id="6" creationId="{4C4BAB7A-C42D-DE21-72C0-1591FD3409E3}"/>
          </ac:spMkLst>
        </pc:spChg>
        <pc:spChg chg="add mod">
          <ac:chgData name="Bob Ward" userId="6da7c2dd-8e2e-469f-a216-c384312e2a2d" providerId="ADAL" clId="{6CCEE631-6BC0-44B3-91A2-F6DA0CB5CC6F}" dt="2023-01-29T19:50:06.353" v="1228" actId="122"/>
          <ac:spMkLst>
            <pc:docMk/>
            <pc:sldMk cId="1082104455" sldId="2147477398"/>
            <ac:spMk id="7" creationId="{E6DD9C0F-E087-B70B-CAB1-48ADB677C2E6}"/>
          </ac:spMkLst>
        </pc:spChg>
        <pc:picChg chg="add mod">
          <ac:chgData name="Bob Ward" userId="6da7c2dd-8e2e-469f-a216-c384312e2a2d" providerId="ADAL" clId="{6CCEE631-6BC0-44B3-91A2-F6DA0CB5CC6F}" dt="2023-01-29T19:48:39.622" v="1154" actId="1076"/>
          <ac:picMkLst>
            <pc:docMk/>
            <pc:sldMk cId="1082104455" sldId="2147477398"/>
            <ac:picMk id="5" creationId="{656ADAB3-CEA0-E16F-03FF-BAF679DA6646}"/>
          </ac:picMkLst>
        </pc:picChg>
      </pc:sldChg>
      <pc:sldChg chg="addSp delSp modSp new mod modTransition modAnim modNotesTx">
        <pc:chgData name="Bob Ward" userId="6da7c2dd-8e2e-469f-a216-c384312e2a2d" providerId="ADAL" clId="{6CCEE631-6BC0-44B3-91A2-F6DA0CB5CC6F}" dt="2023-01-31T03:28:12.875" v="1725" actId="20577"/>
        <pc:sldMkLst>
          <pc:docMk/>
          <pc:sldMk cId="1007978937" sldId="2147477399"/>
        </pc:sldMkLst>
        <pc:spChg chg="del">
          <ac:chgData name="Bob Ward" userId="6da7c2dd-8e2e-469f-a216-c384312e2a2d" providerId="ADAL" clId="{6CCEE631-6BC0-44B3-91A2-F6DA0CB5CC6F}" dt="2023-01-27T00:38:05.865" v="946" actId="478"/>
          <ac:spMkLst>
            <pc:docMk/>
            <pc:sldMk cId="1007978937" sldId="2147477399"/>
            <ac:spMk id="2" creationId="{CFAD00B5-AFAF-234B-F9AE-E3A8B8B3C91D}"/>
          </ac:spMkLst>
        </pc:spChg>
        <pc:spChg chg="del">
          <ac:chgData name="Bob Ward" userId="6da7c2dd-8e2e-469f-a216-c384312e2a2d" providerId="ADAL" clId="{6CCEE631-6BC0-44B3-91A2-F6DA0CB5CC6F}" dt="2023-01-27T00:38:06.991" v="947" actId="478"/>
          <ac:spMkLst>
            <pc:docMk/>
            <pc:sldMk cId="1007978937" sldId="2147477399"/>
            <ac:spMk id="3" creationId="{9819E89C-C23E-AD2C-D76E-FC59E12034F3}"/>
          </ac:spMkLst>
        </pc:spChg>
        <pc:picChg chg="add mod">
          <ac:chgData name="Bob Ward" userId="6da7c2dd-8e2e-469f-a216-c384312e2a2d" providerId="ADAL" clId="{6CCEE631-6BC0-44B3-91A2-F6DA0CB5CC6F}" dt="2023-01-27T00:38:15.452" v="948"/>
          <ac:picMkLst>
            <pc:docMk/>
            <pc:sldMk cId="1007978937" sldId="2147477399"/>
            <ac:picMk id="4" creationId="{D22ED646-BAE4-148F-FCE0-E456FB27426B}"/>
          </ac:picMkLst>
        </pc:picChg>
      </pc:sldChg>
      <pc:sldChg chg="addSp delSp modSp new mod modTransition modAnim modNotesTx">
        <pc:chgData name="Bob Ward" userId="6da7c2dd-8e2e-469f-a216-c384312e2a2d" providerId="ADAL" clId="{6CCEE631-6BC0-44B3-91A2-F6DA0CB5CC6F}" dt="2023-01-31T03:28:19.074" v="1732" actId="20577"/>
        <pc:sldMkLst>
          <pc:docMk/>
          <pc:sldMk cId="3316393346" sldId="2147477400"/>
        </pc:sldMkLst>
        <pc:spChg chg="del">
          <ac:chgData name="Bob Ward" userId="6da7c2dd-8e2e-469f-a216-c384312e2a2d" providerId="ADAL" clId="{6CCEE631-6BC0-44B3-91A2-F6DA0CB5CC6F}" dt="2023-01-27T00:38:28.911" v="951" actId="478"/>
          <ac:spMkLst>
            <pc:docMk/>
            <pc:sldMk cId="3316393346" sldId="2147477400"/>
            <ac:spMk id="2" creationId="{34D16AE7-B3AB-A880-FC43-E5B23F4A9FD3}"/>
          </ac:spMkLst>
        </pc:spChg>
        <pc:spChg chg="del">
          <ac:chgData name="Bob Ward" userId="6da7c2dd-8e2e-469f-a216-c384312e2a2d" providerId="ADAL" clId="{6CCEE631-6BC0-44B3-91A2-F6DA0CB5CC6F}" dt="2023-01-27T00:38:29.792" v="952" actId="478"/>
          <ac:spMkLst>
            <pc:docMk/>
            <pc:sldMk cId="3316393346" sldId="2147477400"/>
            <ac:spMk id="3" creationId="{4687F7B3-CAF8-C38D-71CC-D8B66D163B89}"/>
          </ac:spMkLst>
        </pc:spChg>
        <pc:picChg chg="add mod">
          <ac:chgData name="Bob Ward" userId="6da7c2dd-8e2e-469f-a216-c384312e2a2d" providerId="ADAL" clId="{6CCEE631-6BC0-44B3-91A2-F6DA0CB5CC6F}" dt="2023-01-27T00:38:38.152" v="953"/>
          <ac:picMkLst>
            <pc:docMk/>
            <pc:sldMk cId="3316393346" sldId="2147477400"/>
            <ac:picMk id="4" creationId="{4E534D27-AADD-F09E-5FB3-FF6BD89F8622}"/>
          </ac:picMkLst>
        </pc:picChg>
      </pc:sldChg>
      <pc:sldChg chg="addSp delSp modSp new mod modTransition modAnim modNotesTx">
        <pc:chgData name="Bob Ward" userId="6da7c2dd-8e2e-469f-a216-c384312e2a2d" providerId="ADAL" clId="{6CCEE631-6BC0-44B3-91A2-F6DA0CB5CC6F}" dt="2023-01-31T03:28:27.330" v="1747" actId="20577"/>
        <pc:sldMkLst>
          <pc:docMk/>
          <pc:sldMk cId="419660024" sldId="2147477401"/>
        </pc:sldMkLst>
        <pc:spChg chg="del">
          <ac:chgData name="Bob Ward" userId="6da7c2dd-8e2e-469f-a216-c384312e2a2d" providerId="ADAL" clId="{6CCEE631-6BC0-44B3-91A2-F6DA0CB5CC6F}" dt="2023-01-27T00:38:49.426" v="956" actId="478"/>
          <ac:spMkLst>
            <pc:docMk/>
            <pc:sldMk cId="419660024" sldId="2147477401"/>
            <ac:spMk id="2" creationId="{D2D44489-E4F4-DF2C-F006-9B86E1FFC073}"/>
          </ac:spMkLst>
        </pc:spChg>
        <pc:spChg chg="del">
          <ac:chgData name="Bob Ward" userId="6da7c2dd-8e2e-469f-a216-c384312e2a2d" providerId="ADAL" clId="{6CCEE631-6BC0-44B3-91A2-F6DA0CB5CC6F}" dt="2023-01-27T00:38:53.190" v="957" actId="478"/>
          <ac:spMkLst>
            <pc:docMk/>
            <pc:sldMk cId="419660024" sldId="2147477401"/>
            <ac:spMk id="3" creationId="{8EBE7E69-3C26-0F28-E709-BC1957AF5EE8}"/>
          </ac:spMkLst>
        </pc:spChg>
        <pc:picChg chg="add mod">
          <ac:chgData name="Bob Ward" userId="6da7c2dd-8e2e-469f-a216-c384312e2a2d" providerId="ADAL" clId="{6CCEE631-6BC0-44B3-91A2-F6DA0CB5CC6F}" dt="2023-01-27T00:39:01.805" v="958"/>
          <ac:picMkLst>
            <pc:docMk/>
            <pc:sldMk cId="419660024" sldId="2147477401"/>
            <ac:picMk id="4" creationId="{F819D435-B148-16E2-78A0-A81B8E815D82}"/>
          </ac:picMkLst>
        </pc:picChg>
      </pc:sldChg>
      <pc:sldChg chg="addSp delSp modSp new mod modTransition modAnim modNotesTx">
        <pc:chgData name="Bob Ward" userId="6da7c2dd-8e2e-469f-a216-c384312e2a2d" providerId="ADAL" clId="{6CCEE631-6BC0-44B3-91A2-F6DA0CB5CC6F}" dt="2023-01-31T03:28:51.918" v="1775" actId="20577"/>
        <pc:sldMkLst>
          <pc:docMk/>
          <pc:sldMk cId="2541437925" sldId="2147477402"/>
        </pc:sldMkLst>
        <pc:spChg chg="del">
          <ac:chgData name="Bob Ward" userId="6da7c2dd-8e2e-469f-a216-c384312e2a2d" providerId="ADAL" clId="{6CCEE631-6BC0-44B3-91A2-F6DA0CB5CC6F}" dt="2023-01-27T00:39:12.589" v="961" actId="478"/>
          <ac:spMkLst>
            <pc:docMk/>
            <pc:sldMk cId="2541437925" sldId="2147477402"/>
            <ac:spMk id="2" creationId="{4D9C5FE9-68E4-1AA8-1096-8AEFABEBDB92}"/>
          </ac:spMkLst>
        </pc:spChg>
        <pc:spChg chg="del">
          <ac:chgData name="Bob Ward" userId="6da7c2dd-8e2e-469f-a216-c384312e2a2d" providerId="ADAL" clId="{6CCEE631-6BC0-44B3-91A2-F6DA0CB5CC6F}" dt="2023-01-27T00:39:13.531" v="962" actId="478"/>
          <ac:spMkLst>
            <pc:docMk/>
            <pc:sldMk cId="2541437925" sldId="2147477402"/>
            <ac:spMk id="3" creationId="{80337267-C903-5FB1-FD50-B6EC38B14C2C}"/>
          </ac:spMkLst>
        </pc:spChg>
        <pc:picChg chg="add mod">
          <ac:chgData name="Bob Ward" userId="6da7c2dd-8e2e-469f-a216-c384312e2a2d" providerId="ADAL" clId="{6CCEE631-6BC0-44B3-91A2-F6DA0CB5CC6F}" dt="2023-01-27T00:39:21.995" v="963"/>
          <ac:picMkLst>
            <pc:docMk/>
            <pc:sldMk cId="2541437925" sldId="2147477402"/>
            <ac:picMk id="4" creationId="{E9B475CF-68C4-4932-ACDE-118EE0D8E370}"/>
          </ac:picMkLst>
        </pc:picChg>
      </pc:sldChg>
      <pc:sldChg chg="addSp delSp modSp add mod">
        <pc:chgData name="Bob Ward" userId="6da7c2dd-8e2e-469f-a216-c384312e2a2d" providerId="ADAL" clId="{6CCEE631-6BC0-44B3-91A2-F6DA0CB5CC6F}" dt="2023-01-29T20:24:13.420" v="1314" actId="20577"/>
        <pc:sldMkLst>
          <pc:docMk/>
          <pc:sldMk cId="52005854" sldId="2147477406"/>
        </pc:sldMkLst>
        <pc:spChg chg="mod">
          <ac:chgData name="Bob Ward" userId="6da7c2dd-8e2e-469f-a216-c384312e2a2d" providerId="ADAL" clId="{6CCEE631-6BC0-44B3-91A2-F6DA0CB5CC6F}" dt="2023-01-29T20:24:13.420" v="1314" actId="20577"/>
          <ac:spMkLst>
            <pc:docMk/>
            <pc:sldMk cId="52005854" sldId="2147477406"/>
            <ac:spMk id="2" creationId="{D01CC37A-4B40-F185-05AE-35F678DA4FBF}"/>
          </ac:spMkLst>
        </pc:spChg>
        <pc:grpChg chg="del">
          <ac:chgData name="Bob Ward" userId="6da7c2dd-8e2e-469f-a216-c384312e2a2d" providerId="ADAL" clId="{6CCEE631-6BC0-44B3-91A2-F6DA0CB5CC6F}" dt="2023-01-29T19:51:48.523" v="1239" actId="478"/>
          <ac:grpSpMkLst>
            <pc:docMk/>
            <pc:sldMk cId="52005854" sldId="2147477406"/>
            <ac:grpSpMk id="7" creationId="{7A1F99A1-16BB-5BF6-AC2B-1AF3823BF2AB}"/>
          </ac:grpSpMkLst>
        </pc:grpChg>
        <pc:picChg chg="add del mod">
          <ac:chgData name="Bob Ward" userId="6da7c2dd-8e2e-469f-a216-c384312e2a2d" providerId="ADAL" clId="{6CCEE631-6BC0-44B3-91A2-F6DA0CB5CC6F}" dt="2023-01-29T19:52:52.090" v="1246" actId="478"/>
          <ac:picMkLst>
            <pc:docMk/>
            <pc:sldMk cId="52005854" sldId="2147477406"/>
            <ac:picMk id="40" creationId="{2F68D34B-7A5E-0ACD-38F5-6E8EE9729BC2}"/>
          </ac:picMkLst>
        </pc:picChg>
        <pc:picChg chg="add mod">
          <ac:chgData name="Bob Ward" userId="6da7c2dd-8e2e-469f-a216-c384312e2a2d" providerId="ADAL" clId="{6CCEE631-6BC0-44B3-91A2-F6DA0CB5CC6F}" dt="2023-01-29T19:53:23.802" v="1252" actId="1076"/>
          <ac:picMkLst>
            <pc:docMk/>
            <pc:sldMk cId="52005854" sldId="2147477406"/>
            <ac:picMk id="42" creationId="{2D6B753F-CE91-61CA-ABFC-D7E3D73A9109}"/>
          </ac:picMkLst>
        </pc:picChg>
      </pc:sldChg>
      <pc:sldMasterChg chg="delSldLayout">
        <pc:chgData name="Bob Ward" userId="6da7c2dd-8e2e-469f-a216-c384312e2a2d" providerId="ADAL" clId="{6CCEE631-6BC0-44B3-91A2-F6DA0CB5CC6F}" dt="2023-01-28T18:16:55.788" v="1044" actId="2696"/>
        <pc:sldMasterMkLst>
          <pc:docMk/>
          <pc:sldMasterMk cId="1011453131" sldId="2147485372"/>
        </pc:sldMasterMkLst>
        <pc:sldLayoutChg chg="del">
          <pc:chgData name="Bob Ward" userId="6da7c2dd-8e2e-469f-a216-c384312e2a2d" providerId="ADAL" clId="{6CCEE631-6BC0-44B3-91A2-F6DA0CB5CC6F}" dt="2023-01-28T18:16:09.787" v="971" actId="2696"/>
          <pc:sldLayoutMkLst>
            <pc:docMk/>
            <pc:sldMasterMk cId="1011453131" sldId="2147485372"/>
            <pc:sldLayoutMk cId="410070383" sldId="2147485373"/>
          </pc:sldLayoutMkLst>
        </pc:sldLayoutChg>
        <pc:sldLayoutChg chg="del">
          <pc:chgData name="Bob Ward" userId="6da7c2dd-8e2e-469f-a216-c384312e2a2d" providerId="ADAL" clId="{6CCEE631-6BC0-44B3-91A2-F6DA0CB5CC6F}" dt="2023-01-28T18:16:10.175" v="972" actId="2696"/>
          <pc:sldLayoutMkLst>
            <pc:docMk/>
            <pc:sldMasterMk cId="1011453131" sldId="2147485372"/>
            <pc:sldLayoutMk cId="116212585" sldId="2147485374"/>
          </pc:sldLayoutMkLst>
        </pc:sldLayoutChg>
        <pc:sldLayoutChg chg="del">
          <pc:chgData name="Bob Ward" userId="6da7c2dd-8e2e-469f-a216-c384312e2a2d" providerId="ADAL" clId="{6CCEE631-6BC0-44B3-91A2-F6DA0CB5CC6F}" dt="2023-01-28T18:16:10.547" v="973" actId="2696"/>
          <pc:sldLayoutMkLst>
            <pc:docMk/>
            <pc:sldMasterMk cId="1011453131" sldId="2147485372"/>
            <pc:sldLayoutMk cId="3544575853" sldId="2147485375"/>
          </pc:sldLayoutMkLst>
        </pc:sldLayoutChg>
        <pc:sldLayoutChg chg="del">
          <pc:chgData name="Bob Ward" userId="6da7c2dd-8e2e-469f-a216-c384312e2a2d" providerId="ADAL" clId="{6CCEE631-6BC0-44B3-91A2-F6DA0CB5CC6F}" dt="2023-01-28T18:16:10.922" v="974" actId="2696"/>
          <pc:sldLayoutMkLst>
            <pc:docMk/>
            <pc:sldMasterMk cId="1011453131" sldId="2147485372"/>
            <pc:sldLayoutMk cId="1185828165" sldId="2147485376"/>
          </pc:sldLayoutMkLst>
        </pc:sldLayoutChg>
        <pc:sldLayoutChg chg="del">
          <pc:chgData name="Bob Ward" userId="6da7c2dd-8e2e-469f-a216-c384312e2a2d" providerId="ADAL" clId="{6CCEE631-6BC0-44B3-91A2-F6DA0CB5CC6F}" dt="2023-01-28T18:16:11.298" v="975" actId="2696"/>
          <pc:sldLayoutMkLst>
            <pc:docMk/>
            <pc:sldMasterMk cId="1011453131" sldId="2147485372"/>
            <pc:sldLayoutMk cId="2587680279" sldId="2147485377"/>
          </pc:sldLayoutMkLst>
        </pc:sldLayoutChg>
        <pc:sldLayoutChg chg="del">
          <pc:chgData name="Bob Ward" userId="6da7c2dd-8e2e-469f-a216-c384312e2a2d" providerId="ADAL" clId="{6CCEE631-6BC0-44B3-91A2-F6DA0CB5CC6F}" dt="2023-01-28T18:16:11.672" v="976" actId="2696"/>
          <pc:sldLayoutMkLst>
            <pc:docMk/>
            <pc:sldMasterMk cId="1011453131" sldId="2147485372"/>
            <pc:sldLayoutMk cId="1864614243" sldId="2147485378"/>
          </pc:sldLayoutMkLst>
        </pc:sldLayoutChg>
        <pc:sldLayoutChg chg="del">
          <pc:chgData name="Bob Ward" userId="6da7c2dd-8e2e-469f-a216-c384312e2a2d" providerId="ADAL" clId="{6CCEE631-6BC0-44B3-91A2-F6DA0CB5CC6F}" dt="2023-01-28T18:16:12.018" v="977" actId="2696"/>
          <pc:sldLayoutMkLst>
            <pc:docMk/>
            <pc:sldMasterMk cId="1011453131" sldId="2147485372"/>
            <pc:sldLayoutMk cId="638626557" sldId="2147485379"/>
          </pc:sldLayoutMkLst>
        </pc:sldLayoutChg>
        <pc:sldLayoutChg chg="del">
          <pc:chgData name="Bob Ward" userId="6da7c2dd-8e2e-469f-a216-c384312e2a2d" providerId="ADAL" clId="{6CCEE631-6BC0-44B3-91A2-F6DA0CB5CC6F}" dt="2023-01-28T18:16:12.317" v="978" actId="2696"/>
          <pc:sldLayoutMkLst>
            <pc:docMk/>
            <pc:sldMasterMk cId="1011453131" sldId="2147485372"/>
            <pc:sldLayoutMk cId="1600163219" sldId="2147485380"/>
          </pc:sldLayoutMkLst>
        </pc:sldLayoutChg>
        <pc:sldLayoutChg chg="del">
          <pc:chgData name="Bob Ward" userId="6da7c2dd-8e2e-469f-a216-c384312e2a2d" providerId="ADAL" clId="{6CCEE631-6BC0-44B3-91A2-F6DA0CB5CC6F}" dt="2023-01-28T18:16:12.573" v="979" actId="2696"/>
          <pc:sldLayoutMkLst>
            <pc:docMk/>
            <pc:sldMasterMk cId="1011453131" sldId="2147485372"/>
            <pc:sldLayoutMk cId="3375700252" sldId="2147485381"/>
          </pc:sldLayoutMkLst>
        </pc:sldLayoutChg>
        <pc:sldLayoutChg chg="del">
          <pc:chgData name="Bob Ward" userId="6da7c2dd-8e2e-469f-a216-c384312e2a2d" providerId="ADAL" clId="{6CCEE631-6BC0-44B3-91A2-F6DA0CB5CC6F}" dt="2023-01-28T18:16:12.797" v="980" actId="2696"/>
          <pc:sldLayoutMkLst>
            <pc:docMk/>
            <pc:sldMasterMk cId="1011453131" sldId="2147485372"/>
            <pc:sldLayoutMk cId="3616879892" sldId="2147485382"/>
          </pc:sldLayoutMkLst>
        </pc:sldLayoutChg>
        <pc:sldLayoutChg chg="del">
          <pc:chgData name="Bob Ward" userId="6da7c2dd-8e2e-469f-a216-c384312e2a2d" providerId="ADAL" clId="{6CCEE631-6BC0-44B3-91A2-F6DA0CB5CC6F}" dt="2023-01-28T18:16:13.024" v="981" actId="2696"/>
          <pc:sldLayoutMkLst>
            <pc:docMk/>
            <pc:sldMasterMk cId="1011453131" sldId="2147485372"/>
            <pc:sldLayoutMk cId="496607263" sldId="2147485383"/>
          </pc:sldLayoutMkLst>
        </pc:sldLayoutChg>
        <pc:sldLayoutChg chg="del">
          <pc:chgData name="Bob Ward" userId="6da7c2dd-8e2e-469f-a216-c384312e2a2d" providerId="ADAL" clId="{6CCEE631-6BC0-44B3-91A2-F6DA0CB5CC6F}" dt="2023-01-28T18:16:13.250" v="982" actId="2696"/>
          <pc:sldLayoutMkLst>
            <pc:docMk/>
            <pc:sldMasterMk cId="1011453131" sldId="2147485372"/>
            <pc:sldLayoutMk cId="3007131837" sldId="2147485384"/>
          </pc:sldLayoutMkLst>
        </pc:sldLayoutChg>
        <pc:sldLayoutChg chg="del">
          <pc:chgData name="Bob Ward" userId="6da7c2dd-8e2e-469f-a216-c384312e2a2d" providerId="ADAL" clId="{6CCEE631-6BC0-44B3-91A2-F6DA0CB5CC6F}" dt="2023-01-28T18:16:13.472" v="983" actId="2696"/>
          <pc:sldLayoutMkLst>
            <pc:docMk/>
            <pc:sldMasterMk cId="1011453131" sldId="2147485372"/>
            <pc:sldLayoutMk cId="858112311" sldId="2147485385"/>
          </pc:sldLayoutMkLst>
        </pc:sldLayoutChg>
        <pc:sldLayoutChg chg="del">
          <pc:chgData name="Bob Ward" userId="6da7c2dd-8e2e-469f-a216-c384312e2a2d" providerId="ADAL" clId="{6CCEE631-6BC0-44B3-91A2-F6DA0CB5CC6F}" dt="2023-01-28T18:16:13.712" v="984" actId="2696"/>
          <pc:sldLayoutMkLst>
            <pc:docMk/>
            <pc:sldMasterMk cId="1011453131" sldId="2147485372"/>
            <pc:sldLayoutMk cId="1784651242" sldId="2147485386"/>
          </pc:sldLayoutMkLst>
        </pc:sldLayoutChg>
        <pc:sldLayoutChg chg="del">
          <pc:chgData name="Bob Ward" userId="6da7c2dd-8e2e-469f-a216-c384312e2a2d" providerId="ADAL" clId="{6CCEE631-6BC0-44B3-91A2-F6DA0CB5CC6F}" dt="2023-01-28T18:16:13.951" v="985" actId="2696"/>
          <pc:sldLayoutMkLst>
            <pc:docMk/>
            <pc:sldMasterMk cId="1011453131" sldId="2147485372"/>
            <pc:sldLayoutMk cId="2340930889" sldId="2147485387"/>
          </pc:sldLayoutMkLst>
        </pc:sldLayoutChg>
        <pc:sldLayoutChg chg="del">
          <pc:chgData name="Bob Ward" userId="6da7c2dd-8e2e-469f-a216-c384312e2a2d" providerId="ADAL" clId="{6CCEE631-6BC0-44B3-91A2-F6DA0CB5CC6F}" dt="2023-01-28T18:16:14.190" v="986" actId="2696"/>
          <pc:sldLayoutMkLst>
            <pc:docMk/>
            <pc:sldMasterMk cId="1011453131" sldId="2147485372"/>
            <pc:sldLayoutMk cId="648882097" sldId="2147485388"/>
          </pc:sldLayoutMkLst>
        </pc:sldLayoutChg>
        <pc:sldLayoutChg chg="del">
          <pc:chgData name="Bob Ward" userId="6da7c2dd-8e2e-469f-a216-c384312e2a2d" providerId="ADAL" clId="{6CCEE631-6BC0-44B3-91A2-F6DA0CB5CC6F}" dt="2023-01-28T18:16:14.434" v="987" actId="2696"/>
          <pc:sldLayoutMkLst>
            <pc:docMk/>
            <pc:sldMasterMk cId="1011453131" sldId="2147485372"/>
            <pc:sldLayoutMk cId="3676153680" sldId="2147485389"/>
          </pc:sldLayoutMkLst>
        </pc:sldLayoutChg>
        <pc:sldLayoutChg chg="del">
          <pc:chgData name="Bob Ward" userId="6da7c2dd-8e2e-469f-a216-c384312e2a2d" providerId="ADAL" clId="{6CCEE631-6BC0-44B3-91A2-F6DA0CB5CC6F}" dt="2023-01-28T18:16:14.675" v="988" actId="2696"/>
          <pc:sldLayoutMkLst>
            <pc:docMk/>
            <pc:sldMasterMk cId="1011453131" sldId="2147485372"/>
            <pc:sldLayoutMk cId="2188652673" sldId="2147485390"/>
          </pc:sldLayoutMkLst>
        </pc:sldLayoutChg>
        <pc:sldLayoutChg chg="del">
          <pc:chgData name="Bob Ward" userId="6da7c2dd-8e2e-469f-a216-c384312e2a2d" providerId="ADAL" clId="{6CCEE631-6BC0-44B3-91A2-F6DA0CB5CC6F}" dt="2023-01-28T18:16:14.931" v="989" actId="2696"/>
          <pc:sldLayoutMkLst>
            <pc:docMk/>
            <pc:sldMasterMk cId="1011453131" sldId="2147485372"/>
            <pc:sldLayoutMk cId="3037408667" sldId="2147485391"/>
          </pc:sldLayoutMkLst>
        </pc:sldLayoutChg>
        <pc:sldLayoutChg chg="del">
          <pc:chgData name="Bob Ward" userId="6da7c2dd-8e2e-469f-a216-c384312e2a2d" providerId="ADAL" clId="{6CCEE631-6BC0-44B3-91A2-F6DA0CB5CC6F}" dt="2023-01-28T18:16:15.137" v="990" actId="2696"/>
          <pc:sldLayoutMkLst>
            <pc:docMk/>
            <pc:sldMasterMk cId="1011453131" sldId="2147485372"/>
            <pc:sldLayoutMk cId="2250642827" sldId="2147485392"/>
          </pc:sldLayoutMkLst>
        </pc:sldLayoutChg>
        <pc:sldLayoutChg chg="del">
          <pc:chgData name="Bob Ward" userId="6da7c2dd-8e2e-469f-a216-c384312e2a2d" providerId="ADAL" clId="{6CCEE631-6BC0-44B3-91A2-F6DA0CB5CC6F}" dt="2023-01-28T18:16:15.392" v="991" actId="2696"/>
          <pc:sldLayoutMkLst>
            <pc:docMk/>
            <pc:sldMasterMk cId="1011453131" sldId="2147485372"/>
            <pc:sldLayoutMk cId="3910184619" sldId="2147485393"/>
          </pc:sldLayoutMkLst>
        </pc:sldLayoutChg>
        <pc:sldLayoutChg chg="del">
          <pc:chgData name="Bob Ward" userId="6da7c2dd-8e2e-469f-a216-c384312e2a2d" providerId="ADAL" clId="{6CCEE631-6BC0-44B3-91A2-F6DA0CB5CC6F}" dt="2023-01-28T18:16:15.664" v="992" actId="2696"/>
          <pc:sldLayoutMkLst>
            <pc:docMk/>
            <pc:sldMasterMk cId="1011453131" sldId="2147485372"/>
            <pc:sldLayoutMk cId="1664114757" sldId="2147485394"/>
          </pc:sldLayoutMkLst>
        </pc:sldLayoutChg>
        <pc:sldLayoutChg chg="del">
          <pc:chgData name="Bob Ward" userId="6da7c2dd-8e2e-469f-a216-c384312e2a2d" providerId="ADAL" clId="{6CCEE631-6BC0-44B3-91A2-F6DA0CB5CC6F}" dt="2023-01-28T18:16:15.902" v="993" actId="2696"/>
          <pc:sldLayoutMkLst>
            <pc:docMk/>
            <pc:sldMasterMk cId="1011453131" sldId="2147485372"/>
            <pc:sldLayoutMk cId="3099086473" sldId="2147485395"/>
          </pc:sldLayoutMkLst>
        </pc:sldLayoutChg>
        <pc:sldLayoutChg chg="del">
          <pc:chgData name="Bob Ward" userId="6da7c2dd-8e2e-469f-a216-c384312e2a2d" providerId="ADAL" clId="{6CCEE631-6BC0-44B3-91A2-F6DA0CB5CC6F}" dt="2023-01-28T18:16:16.146" v="994" actId="2696"/>
          <pc:sldLayoutMkLst>
            <pc:docMk/>
            <pc:sldMasterMk cId="1011453131" sldId="2147485372"/>
            <pc:sldLayoutMk cId="1118782680" sldId="2147485396"/>
          </pc:sldLayoutMkLst>
        </pc:sldLayoutChg>
        <pc:sldLayoutChg chg="del">
          <pc:chgData name="Bob Ward" userId="6da7c2dd-8e2e-469f-a216-c384312e2a2d" providerId="ADAL" clId="{6CCEE631-6BC0-44B3-91A2-F6DA0CB5CC6F}" dt="2023-01-28T18:16:16.351" v="995" actId="2696"/>
          <pc:sldLayoutMkLst>
            <pc:docMk/>
            <pc:sldMasterMk cId="1011453131" sldId="2147485372"/>
            <pc:sldLayoutMk cId="2290951327" sldId="2147485397"/>
          </pc:sldLayoutMkLst>
        </pc:sldLayoutChg>
        <pc:sldLayoutChg chg="del">
          <pc:chgData name="Bob Ward" userId="6da7c2dd-8e2e-469f-a216-c384312e2a2d" providerId="ADAL" clId="{6CCEE631-6BC0-44B3-91A2-F6DA0CB5CC6F}" dt="2023-01-28T18:16:16.592" v="996" actId="2696"/>
          <pc:sldLayoutMkLst>
            <pc:docMk/>
            <pc:sldMasterMk cId="1011453131" sldId="2147485372"/>
            <pc:sldLayoutMk cId="2006975089" sldId="2147485398"/>
          </pc:sldLayoutMkLst>
        </pc:sldLayoutChg>
        <pc:sldLayoutChg chg="del">
          <pc:chgData name="Bob Ward" userId="6da7c2dd-8e2e-469f-a216-c384312e2a2d" providerId="ADAL" clId="{6CCEE631-6BC0-44B3-91A2-F6DA0CB5CC6F}" dt="2023-01-28T18:16:16.864" v="997" actId="2696"/>
          <pc:sldLayoutMkLst>
            <pc:docMk/>
            <pc:sldMasterMk cId="1011453131" sldId="2147485372"/>
            <pc:sldLayoutMk cId="2771791676" sldId="2147485399"/>
          </pc:sldLayoutMkLst>
        </pc:sldLayoutChg>
        <pc:sldLayoutChg chg="del">
          <pc:chgData name="Bob Ward" userId="6da7c2dd-8e2e-469f-a216-c384312e2a2d" providerId="ADAL" clId="{6CCEE631-6BC0-44B3-91A2-F6DA0CB5CC6F}" dt="2023-01-28T18:16:17.133" v="998" actId="2696"/>
          <pc:sldLayoutMkLst>
            <pc:docMk/>
            <pc:sldMasterMk cId="1011453131" sldId="2147485372"/>
            <pc:sldLayoutMk cId="751801763" sldId="2147485400"/>
          </pc:sldLayoutMkLst>
        </pc:sldLayoutChg>
        <pc:sldLayoutChg chg="del">
          <pc:chgData name="Bob Ward" userId="6da7c2dd-8e2e-469f-a216-c384312e2a2d" providerId="ADAL" clId="{6CCEE631-6BC0-44B3-91A2-F6DA0CB5CC6F}" dt="2023-01-28T18:16:17.403" v="999" actId="2696"/>
          <pc:sldLayoutMkLst>
            <pc:docMk/>
            <pc:sldMasterMk cId="1011453131" sldId="2147485372"/>
            <pc:sldLayoutMk cId="850551330" sldId="2147485401"/>
          </pc:sldLayoutMkLst>
        </pc:sldLayoutChg>
        <pc:sldLayoutChg chg="del">
          <pc:chgData name="Bob Ward" userId="6da7c2dd-8e2e-469f-a216-c384312e2a2d" providerId="ADAL" clId="{6CCEE631-6BC0-44B3-91A2-F6DA0CB5CC6F}" dt="2023-01-28T18:16:17.645" v="1000" actId="2696"/>
          <pc:sldLayoutMkLst>
            <pc:docMk/>
            <pc:sldMasterMk cId="1011453131" sldId="2147485372"/>
            <pc:sldLayoutMk cId="806235968" sldId="2147485402"/>
          </pc:sldLayoutMkLst>
        </pc:sldLayoutChg>
        <pc:sldLayoutChg chg="del">
          <pc:chgData name="Bob Ward" userId="6da7c2dd-8e2e-469f-a216-c384312e2a2d" providerId="ADAL" clId="{6CCEE631-6BC0-44B3-91A2-F6DA0CB5CC6F}" dt="2023-01-28T18:16:20.027" v="1001" actId="2696"/>
          <pc:sldLayoutMkLst>
            <pc:docMk/>
            <pc:sldMasterMk cId="1011453131" sldId="2147485372"/>
            <pc:sldLayoutMk cId="2774523872" sldId="2147485404"/>
          </pc:sldLayoutMkLst>
        </pc:sldLayoutChg>
        <pc:sldLayoutChg chg="del">
          <pc:chgData name="Bob Ward" userId="6da7c2dd-8e2e-469f-a216-c384312e2a2d" providerId="ADAL" clId="{6CCEE631-6BC0-44B3-91A2-F6DA0CB5CC6F}" dt="2023-01-28T18:16:23.550" v="1002" actId="2696"/>
          <pc:sldLayoutMkLst>
            <pc:docMk/>
            <pc:sldMasterMk cId="1011453131" sldId="2147485372"/>
            <pc:sldLayoutMk cId="2056425550" sldId="2147485407"/>
          </pc:sldLayoutMkLst>
        </pc:sldLayoutChg>
        <pc:sldLayoutChg chg="del">
          <pc:chgData name="Bob Ward" userId="6da7c2dd-8e2e-469f-a216-c384312e2a2d" providerId="ADAL" clId="{6CCEE631-6BC0-44B3-91A2-F6DA0CB5CC6F}" dt="2023-01-28T18:16:24.035" v="1003" actId="2696"/>
          <pc:sldLayoutMkLst>
            <pc:docMk/>
            <pc:sldMasterMk cId="1011453131" sldId="2147485372"/>
            <pc:sldLayoutMk cId="1884954115" sldId="2147485408"/>
          </pc:sldLayoutMkLst>
        </pc:sldLayoutChg>
        <pc:sldLayoutChg chg="del">
          <pc:chgData name="Bob Ward" userId="6da7c2dd-8e2e-469f-a216-c384312e2a2d" providerId="ADAL" clId="{6CCEE631-6BC0-44B3-91A2-F6DA0CB5CC6F}" dt="2023-01-28T18:16:24.483" v="1004" actId="2696"/>
          <pc:sldLayoutMkLst>
            <pc:docMk/>
            <pc:sldMasterMk cId="1011453131" sldId="2147485372"/>
            <pc:sldLayoutMk cId="2723676911" sldId="2147485409"/>
          </pc:sldLayoutMkLst>
        </pc:sldLayoutChg>
        <pc:sldLayoutChg chg="del">
          <pc:chgData name="Bob Ward" userId="6da7c2dd-8e2e-469f-a216-c384312e2a2d" providerId="ADAL" clId="{6CCEE631-6BC0-44B3-91A2-F6DA0CB5CC6F}" dt="2023-01-28T18:16:27.618" v="1005" actId="2696"/>
          <pc:sldLayoutMkLst>
            <pc:docMk/>
            <pc:sldMasterMk cId="1011453131" sldId="2147485372"/>
            <pc:sldLayoutMk cId="2568860891" sldId="2147485411"/>
          </pc:sldLayoutMkLst>
        </pc:sldLayoutChg>
        <pc:sldLayoutChg chg="del">
          <pc:chgData name="Bob Ward" userId="6da7c2dd-8e2e-469f-a216-c384312e2a2d" providerId="ADAL" clId="{6CCEE631-6BC0-44B3-91A2-F6DA0CB5CC6F}" dt="2023-01-28T18:16:28.172" v="1006" actId="2696"/>
          <pc:sldLayoutMkLst>
            <pc:docMk/>
            <pc:sldMasterMk cId="1011453131" sldId="2147485372"/>
            <pc:sldLayoutMk cId="2458121704" sldId="2147485412"/>
          </pc:sldLayoutMkLst>
        </pc:sldLayoutChg>
        <pc:sldLayoutChg chg="del">
          <pc:chgData name="Bob Ward" userId="6da7c2dd-8e2e-469f-a216-c384312e2a2d" providerId="ADAL" clId="{6CCEE631-6BC0-44B3-91A2-F6DA0CB5CC6F}" dt="2023-01-28T18:16:28.726" v="1007" actId="2696"/>
          <pc:sldLayoutMkLst>
            <pc:docMk/>
            <pc:sldMasterMk cId="1011453131" sldId="2147485372"/>
            <pc:sldLayoutMk cId="2072907851" sldId="2147485413"/>
          </pc:sldLayoutMkLst>
        </pc:sldLayoutChg>
        <pc:sldLayoutChg chg="del">
          <pc:chgData name="Bob Ward" userId="6da7c2dd-8e2e-469f-a216-c384312e2a2d" providerId="ADAL" clId="{6CCEE631-6BC0-44B3-91A2-F6DA0CB5CC6F}" dt="2023-01-28T18:16:33.318" v="1008" actId="2696"/>
          <pc:sldLayoutMkLst>
            <pc:docMk/>
            <pc:sldMasterMk cId="1011453131" sldId="2147485372"/>
            <pc:sldLayoutMk cId="2356091529" sldId="2147485416"/>
          </pc:sldLayoutMkLst>
        </pc:sldLayoutChg>
        <pc:sldLayoutChg chg="del">
          <pc:chgData name="Bob Ward" userId="6da7c2dd-8e2e-469f-a216-c384312e2a2d" providerId="ADAL" clId="{6CCEE631-6BC0-44B3-91A2-F6DA0CB5CC6F}" dt="2023-01-28T18:16:36.335" v="1009" actId="2696"/>
          <pc:sldLayoutMkLst>
            <pc:docMk/>
            <pc:sldMasterMk cId="1011453131" sldId="2147485372"/>
            <pc:sldLayoutMk cId="4289394102" sldId="2147485417"/>
          </pc:sldLayoutMkLst>
        </pc:sldLayoutChg>
        <pc:sldLayoutChg chg="del">
          <pc:chgData name="Bob Ward" userId="6da7c2dd-8e2e-469f-a216-c384312e2a2d" providerId="ADAL" clId="{6CCEE631-6BC0-44B3-91A2-F6DA0CB5CC6F}" dt="2023-01-28T18:16:36.945" v="1010" actId="2696"/>
          <pc:sldLayoutMkLst>
            <pc:docMk/>
            <pc:sldMasterMk cId="1011453131" sldId="2147485372"/>
            <pc:sldLayoutMk cId="705591699" sldId="2147485418"/>
          </pc:sldLayoutMkLst>
        </pc:sldLayoutChg>
        <pc:sldLayoutChg chg="del">
          <pc:chgData name="Bob Ward" userId="6da7c2dd-8e2e-469f-a216-c384312e2a2d" providerId="ADAL" clId="{6CCEE631-6BC0-44B3-91A2-F6DA0CB5CC6F}" dt="2023-01-28T18:16:37.545" v="1011" actId="2696"/>
          <pc:sldLayoutMkLst>
            <pc:docMk/>
            <pc:sldMasterMk cId="1011453131" sldId="2147485372"/>
            <pc:sldLayoutMk cId="3323607952" sldId="2147485419"/>
          </pc:sldLayoutMkLst>
        </pc:sldLayoutChg>
        <pc:sldLayoutChg chg="del">
          <pc:chgData name="Bob Ward" userId="6da7c2dd-8e2e-469f-a216-c384312e2a2d" providerId="ADAL" clId="{6CCEE631-6BC0-44B3-91A2-F6DA0CB5CC6F}" dt="2023-01-28T18:16:38.311" v="1012" actId="2696"/>
          <pc:sldLayoutMkLst>
            <pc:docMk/>
            <pc:sldMasterMk cId="1011453131" sldId="2147485372"/>
            <pc:sldLayoutMk cId="399651533" sldId="2147485420"/>
          </pc:sldLayoutMkLst>
        </pc:sldLayoutChg>
        <pc:sldLayoutChg chg="del">
          <pc:chgData name="Bob Ward" userId="6da7c2dd-8e2e-469f-a216-c384312e2a2d" providerId="ADAL" clId="{6CCEE631-6BC0-44B3-91A2-F6DA0CB5CC6F}" dt="2023-01-28T18:16:38.884" v="1013" actId="2696"/>
          <pc:sldLayoutMkLst>
            <pc:docMk/>
            <pc:sldMasterMk cId="1011453131" sldId="2147485372"/>
            <pc:sldLayoutMk cId="3768595514" sldId="2147485421"/>
          </pc:sldLayoutMkLst>
        </pc:sldLayoutChg>
        <pc:sldLayoutChg chg="del">
          <pc:chgData name="Bob Ward" userId="6da7c2dd-8e2e-469f-a216-c384312e2a2d" providerId="ADAL" clId="{6CCEE631-6BC0-44B3-91A2-F6DA0CB5CC6F}" dt="2023-01-28T18:16:39.528" v="1014" actId="2696"/>
          <pc:sldLayoutMkLst>
            <pc:docMk/>
            <pc:sldMasterMk cId="1011453131" sldId="2147485372"/>
            <pc:sldLayoutMk cId="2536672995" sldId="2147485422"/>
          </pc:sldLayoutMkLst>
        </pc:sldLayoutChg>
        <pc:sldLayoutChg chg="del">
          <pc:chgData name="Bob Ward" userId="6da7c2dd-8e2e-469f-a216-c384312e2a2d" providerId="ADAL" clId="{6CCEE631-6BC0-44B3-91A2-F6DA0CB5CC6F}" dt="2023-01-28T18:16:40.082" v="1015" actId="2696"/>
          <pc:sldLayoutMkLst>
            <pc:docMk/>
            <pc:sldMasterMk cId="1011453131" sldId="2147485372"/>
            <pc:sldLayoutMk cId="811039339" sldId="2147485423"/>
          </pc:sldLayoutMkLst>
        </pc:sldLayoutChg>
        <pc:sldLayoutChg chg="del">
          <pc:chgData name="Bob Ward" userId="6da7c2dd-8e2e-469f-a216-c384312e2a2d" providerId="ADAL" clId="{6CCEE631-6BC0-44B3-91A2-F6DA0CB5CC6F}" dt="2023-01-28T18:16:40.593" v="1016" actId="2696"/>
          <pc:sldLayoutMkLst>
            <pc:docMk/>
            <pc:sldMasterMk cId="1011453131" sldId="2147485372"/>
            <pc:sldLayoutMk cId="1186543763" sldId="2147485424"/>
          </pc:sldLayoutMkLst>
        </pc:sldLayoutChg>
        <pc:sldLayoutChg chg="del">
          <pc:chgData name="Bob Ward" userId="6da7c2dd-8e2e-469f-a216-c384312e2a2d" providerId="ADAL" clId="{6CCEE631-6BC0-44B3-91A2-F6DA0CB5CC6F}" dt="2023-01-28T18:16:41.133" v="1017" actId="2696"/>
          <pc:sldLayoutMkLst>
            <pc:docMk/>
            <pc:sldMasterMk cId="1011453131" sldId="2147485372"/>
            <pc:sldLayoutMk cId="2897515393" sldId="2147485425"/>
          </pc:sldLayoutMkLst>
        </pc:sldLayoutChg>
        <pc:sldLayoutChg chg="del">
          <pc:chgData name="Bob Ward" userId="6da7c2dd-8e2e-469f-a216-c384312e2a2d" providerId="ADAL" clId="{6CCEE631-6BC0-44B3-91A2-F6DA0CB5CC6F}" dt="2023-01-28T18:16:41.702" v="1018" actId="2696"/>
          <pc:sldLayoutMkLst>
            <pc:docMk/>
            <pc:sldMasterMk cId="1011453131" sldId="2147485372"/>
            <pc:sldLayoutMk cId="2517493515" sldId="2147485426"/>
          </pc:sldLayoutMkLst>
        </pc:sldLayoutChg>
        <pc:sldLayoutChg chg="del">
          <pc:chgData name="Bob Ward" userId="6da7c2dd-8e2e-469f-a216-c384312e2a2d" providerId="ADAL" clId="{6CCEE631-6BC0-44B3-91A2-F6DA0CB5CC6F}" dt="2023-01-28T18:16:42.227" v="1019" actId="2696"/>
          <pc:sldLayoutMkLst>
            <pc:docMk/>
            <pc:sldMasterMk cId="1011453131" sldId="2147485372"/>
            <pc:sldLayoutMk cId="1156019278" sldId="2147485427"/>
          </pc:sldLayoutMkLst>
        </pc:sldLayoutChg>
        <pc:sldLayoutChg chg="del">
          <pc:chgData name="Bob Ward" userId="6da7c2dd-8e2e-469f-a216-c384312e2a2d" providerId="ADAL" clId="{6CCEE631-6BC0-44B3-91A2-F6DA0CB5CC6F}" dt="2023-01-28T18:16:42.751" v="1020" actId="2696"/>
          <pc:sldLayoutMkLst>
            <pc:docMk/>
            <pc:sldMasterMk cId="1011453131" sldId="2147485372"/>
            <pc:sldLayoutMk cId="360099999" sldId="2147485428"/>
          </pc:sldLayoutMkLst>
        </pc:sldLayoutChg>
        <pc:sldLayoutChg chg="del">
          <pc:chgData name="Bob Ward" userId="6da7c2dd-8e2e-469f-a216-c384312e2a2d" providerId="ADAL" clId="{6CCEE631-6BC0-44B3-91A2-F6DA0CB5CC6F}" dt="2023-01-28T18:16:43.293" v="1021" actId="2696"/>
          <pc:sldLayoutMkLst>
            <pc:docMk/>
            <pc:sldMasterMk cId="1011453131" sldId="2147485372"/>
            <pc:sldLayoutMk cId="1345001441" sldId="2147485429"/>
          </pc:sldLayoutMkLst>
        </pc:sldLayoutChg>
        <pc:sldLayoutChg chg="del">
          <pc:chgData name="Bob Ward" userId="6da7c2dd-8e2e-469f-a216-c384312e2a2d" providerId="ADAL" clId="{6CCEE631-6BC0-44B3-91A2-F6DA0CB5CC6F}" dt="2023-01-28T18:16:43.785" v="1022" actId="2696"/>
          <pc:sldLayoutMkLst>
            <pc:docMk/>
            <pc:sldMasterMk cId="1011453131" sldId="2147485372"/>
            <pc:sldLayoutMk cId="538594541" sldId="2147485430"/>
          </pc:sldLayoutMkLst>
        </pc:sldLayoutChg>
        <pc:sldLayoutChg chg="del">
          <pc:chgData name="Bob Ward" userId="6da7c2dd-8e2e-469f-a216-c384312e2a2d" providerId="ADAL" clId="{6CCEE631-6BC0-44B3-91A2-F6DA0CB5CC6F}" dt="2023-01-28T18:16:44.331" v="1023" actId="2696"/>
          <pc:sldLayoutMkLst>
            <pc:docMk/>
            <pc:sldMasterMk cId="1011453131" sldId="2147485372"/>
            <pc:sldLayoutMk cId="3317504581" sldId="2147485431"/>
          </pc:sldLayoutMkLst>
        </pc:sldLayoutChg>
        <pc:sldLayoutChg chg="del">
          <pc:chgData name="Bob Ward" userId="6da7c2dd-8e2e-469f-a216-c384312e2a2d" providerId="ADAL" clId="{6CCEE631-6BC0-44B3-91A2-F6DA0CB5CC6F}" dt="2023-01-28T18:16:44.851" v="1024" actId="2696"/>
          <pc:sldLayoutMkLst>
            <pc:docMk/>
            <pc:sldMasterMk cId="1011453131" sldId="2147485372"/>
            <pc:sldLayoutMk cId="3580382972" sldId="2147485432"/>
          </pc:sldLayoutMkLst>
        </pc:sldLayoutChg>
        <pc:sldLayoutChg chg="del">
          <pc:chgData name="Bob Ward" userId="6da7c2dd-8e2e-469f-a216-c384312e2a2d" providerId="ADAL" clId="{6CCEE631-6BC0-44B3-91A2-F6DA0CB5CC6F}" dt="2023-01-28T18:16:45.348" v="1025" actId="2696"/>
          <pc:sldLayoutMkLst>
            <pc:docMk/>
            <pc:sldMasterMk cId="1011453131" sldId="2147485372"/>
            <pc:sldLayoutMk cId="2736005891" sldId="2147485433"/>
          </pc:sldLayoutMkLst>
        </pc:sldLayoutChg>
        <pc:sldLayoutChg chg="del">
          <pc:chgData name="Bob Ward" userId="6da7c2dd-8e2e-469f-a216-c384312e2a2d" providerId="ADAL" clId="{6CCEE631-6BC0-44B3-91A2-F6DA0CB5CC6F}" dt="2023-01-28T18:16:45.841" v="1026" actId="2696"/>
          <pc:sldLayoutMkLst>
            <pc:docMk/>
            <pc:sldMasterMk cId="1011453131" sldId="2147485372"/>
            <pc:sldLayoutMk cId="727766404" sldId="2147485434"/>
          </pc:sldLayoutMkLst>
        </pc:sldLayoutChg>
        <pc:sldLayoutChg chg="del">
          <pc:chgData name="Bob Ward" userId="6da7c2dd-8e2e-469f-a216-c384312e2a2d" providerId="ADAL" clId="{6CCEE631-6BC0-44B3-91A2-F6DA0CB5CC6F}" dt="2023-01-28T18:16:46.338" v="1027" actId="2696"/>
          <pc:sldLayoutMkLst>
            <pc:docMk/>
            <pc:sldMasterMk cId="1011453131" sldId="2147485372"/>
            <pc:sldLayoutMk cId="1617077888" sldId="2147485435"/>
          </pc:sldLayoutMkLst>
        </pc:sldLayoutChg>
        <pc:sldLayoutChg chg="del">
          <pc:chgData name="Bob Ward" userId="6da7c2dd-8e2e-469f-a216-c384312e2a2d" providerId="ADAL" clId="{6CCEE631-6BC0-44B3-91A2-F6DA0CB5CC6F}" dt="2023-01-28T18:16:46.832" v="1028" actId="2696"/>
          <pc:sldLayoutMkLst>
            <pc:docMk/>
            <pc:sldMasterMk cId="1011453131" sldId="2147485372"/>
            <pc:sldLayoutMk cId="2692728843" sldId="2147485436"/>
          </pc:sldLayoutMkLst>
        </pc:sldLayoutChg>
        <pc:sldLayoutChg chg="del">
          <pc:chgData name="Bob Ward" userId="6da7c2dd-8e2e-469f-a216-c384312e2a2d" providerId="ADAL" clId="{6CCEE631-6BC0-44B3-91A2-F6DA0CB5CC6F}" dt="2023-01-28T18:16:47.359" v="1029" actId="2696"/>
          <pc:sldLayoutMkLst>
            <pc:docMk/>
            <pc:sldMasterMk cId="1011453131" sldId="2147485372"/>
            <pc:sldLayoutMk cId="3784514763" sldId="2147485437"/>
          </pc:sldLayoutMkLst>
        </pc:sldLayoutChg>
        <pc:sldLayoutChg chg="del">
          <pc:chgData name="Bob Ward" userId="6da7c2dd-8e2e-469f-a216-c384312e2a2d" providerId="ADAL" clId="{6CCEE631-6BC0-44B3-91A2-F6DA0CB5CC6F}" dt="2023-01-28T18:16:48.046" v="1030" actId="2696"/>
          <pc:sldLayoutMkLst>
            <pc:docMk/>
            <pc:sldMasterMk cId="1011453131" sldId="2147485372"/>
            <pc:sldLayoutMk cId="3130209576" sldId="2147485438"/>
          </pc:sldLayoutMkLst>
        </pc:sldLayoutChg>
        <pc:sldLayoutChg chg="del">
          <pc:chgData name="Bob Ward" userId="6da7c2dd-8e2e-469f-a216-c384312e2a2d" providerId="ADAL" clId="{6CCEE631-6BC0-44B3-91A2-F6DA0CB5CC6F}" dt="2023-01-28T18:16:48.589" v="1031" actId="2696"/>
          <pc:sldLayoutMkLst>
            <pc:docMk/>
            <pc:sldMasterMk cId="1011453131" sldId="2147485372"/>
            <pc:sldLayoutMk cId="2667875427" sldId="2147485439"/>
          </pc:sldLayoutMkLst>
        </pc:sldLayoutChg>
        <pc:sldLayoutChg chg="del">
          <pc:chgData name="Bob Ward" userId="6da7c2dd-8e2e-469f-a216-c384312e2a2d" providerId="ADAL" clId="{6CCEE631-6BC0-44B3-91A2-F6DA0CB5CC6F}" dt="2023-01-28T18:16:49.127" v="1032" actId="2696"/>
          <pc:sldLayoutMkLst>
            <pc:docMk/>
            <pc:sldMasterMk cId="1011453131" sldId="2147485372"/>
            <pc:sldLayoutMk cId="2119702580" sldId="2147485440"/>
          </pc:sldLayoutMkLst>
        </pc:sldLayoutChg>
        <pc:sldLayoutChg chg="del">
          <pc:chgData name="Bob Ward" userId="6da7c2dd-8e2e-469f-a216-c384312e2a2d" providerId="ADAL" clId="{6CCEE631-6BC0-44B3-91A2-F6DA0CB5CC6F}" dt="2023-01-28T18:16:49.611" v="1033" actId="2696"/>
          <pc:sldLayoutMkLst>
            <pc:docMk/>
            <pc:sldMasterMk cId="1011453131" sldId="2147485372"/>
            <pc:sldLayoutMk cId="1639780682" sldId="2147485441"/>
          </pc:sldLayoutMkLst>
        </pc:sldLayoutChg>
        <pc:sldLayoutChg chg="del">
          <pc:chgData name="Bob Ward" userId="6da7c2dd-8e2e-469f-a216-c384312e2a2d" providerId="ADAL" clId="{6CCEE631-6BC0-44B3-91A2-F6DA0CB5CC6F}" dt="2023-01-28T18:16:50.341" v="1034" actId="2696"/>
          <pc:sldLayoutMkLst>
            <pc:docMk/>
            <pc:sldMasterMk cId="1011453131" sldId="2147485372"/>
            <pc:sldLayoutMk cId="25696415" sldId="2147485442"/>
          </pc:sldLayoutMkLst>
        </pc:sldLayoutChg>
        <pc:sldLayoutChg chg="del">
          <pc:chgData name="Bob Ward" userId="6da7c2dd-8e2e-469f-a216-c384312e2a2d" providerId="ADAL" clId="{6CCEE631-6BC0-44B3-91A2-F6DA0CB5CC6F}" dt="2023-01-28T18:16:50.836" v="1035" actId="2696"/>
          <pc:sldLayoutMkLst>
            <pc:docMk/>
            <pc:sldMasterMk cId="1011453131" sldId="2147485372"/>
            <pc:sldLayoutMk cId="297176113" sldId="2147485443"/>
          </pc:sldLayoutMkLst>
        </pc:sldLayoutChg>
        <pc:sldLayoutChg chg="del">
          <pc:chgData name="Bob Ward" userId="6da7c2dd-8e2e-469f-a216-c384312e2a2d" providerId="ADAL" clId="{6CCEE631-6BC0-44B3-91A2-F6DA0CB5CC6F}" dt="2023-01-28T18:16:51.316" v="1036" actId="2696"/>
          <pc:sldLayoutMkLst>
            <pc:docMk/>
            <pc:sldMasterMk cId="1011453131" sldId="2147485372"/>
            <pc:sldLayoutMk cId="1877827113" sldId="2147485444"/>
          </pc:sldLayoutMkLst>
        </pc:sldLayoutChg>
        <pc:sldLayoutChg chg="del">
          <pc:chgData name="Bob Ward" userId="6da7c2dd-8e2e-469f-a216-c384312e2a2d" providerId="ADAL" clId="{6CCEE631-6BC0-44B3-91A2-F6DA0CB5CC6F}" dt="2023-01-28T18:16:51.858" v="1037" actId="2696"/>
          <pc:sldLayoutMkLst>
            <pc:docMk/>
            <pc:sldMasterMk cId="1011453131" sldId="2147485372"/>
            <pc:sldLayoutMk cId="2707161029" sldId="2147485445"/>
          </pc:sldLayoutMkLst>
        </pc:sldLayoutChg>
        <pc:sldLayoutChg chg="del">
          <pc:chgData name="Bob Ward" userId="6da7c2dd-8e2e-469f-a216-c384312e2a2d" providerId="ADAL" clId="{6CCEE631-6BC0-44B3-91A2-F6DA0CB5CC6F}" dt="2023-01-28T18:16:52.470" v="1038" actId="2696"/>
          <pc:sldLayoutMkLst>
            <pc:docMk/>
            <pc:sldMasterMk cId="1011453131" sldId="2147485372"/>
            <pc:sldLayoutMk cId="514559986" sldId="2147485446"/>
          </pc:sldLayoutMkLst>
        </pc:sldLayoutChg>
        <pc:sldLayoutChg chg="del">
          <pc:chgData name="Bob Ward" userId="6da7c2dd-8e2e-469f-a216-c384312e2a2d" providerId="ADAL" clId="{6CCEE631-6BC0-44B3-91A2-F6DA0CB5CC6F}" dt="2023-01-28T18:16:52.983" v="1039" actId="2696"/>
          <pc:sldLayoutMkLst>
            <pc:docMk/>
            <pc:sldMasterMk cId="1011453131" sldId="2147485372"/>
            <pc:sldLayoutMk cId="3057982310" sldId="2147485447"/>
          </pc:sldLayoutMkLst>
        </pc:sldLayoutChg>
        <pc:sldLayoutChg chg="del">
          <pc:chgData name="Bob Ward" userId="6da7c2dd-8e2e-469f-a216-c384312e2a2d" providerId="ADAL" clId="{6CCEE631-6BC0-44B3-91A2-F6DA0CB5CC6F}" dt="2023-01-28T18:16:53.655" v="1040" actId="2696"/>
          <pc:sldLayoutMkLst>
            <pc:docMk/>
            <pc:sldMasterMk cId="1011453131" sldId="2147485372"/>
            <pc:sldLayoutMk cId="3436406700" sldId="2147485448"/>
          </pc:sldLayoutMkLst>
        </pc:sldLayoutChg>
        <pc:sldLayoutChg chg="del">
          <pc:chgData name="Bob Ward" userId="6da7c2dd-8e2e-469f-a216-c384312e2a2d" providerId="ADAL" clId="{6CCEE631-6BC0-44B3-91A2-F6DA0CB5CC6F}" dt="2023-01-28T18:16:54.168" v="1041" actId="2696"/>
          <pc:sldLayoutMkLst>
            <pc:docMk/>
            <pc:sldMasterMk cId="1011453131" sldId="2147485372"/>
            <pc:sldLayoutMk cId="2535666055" sldId="2147485449"/>
          </pc:sldLayoutMkLst>
        </pc:sldLayoutChg>
        <pc:sldLayoutChg chg="del">
          <pc:chgData name="Bob Ward" userId="6da7c2dd-8e2e-469f-a216-c384312e2a2d" providerId="ADAL" clId="{6CCEE631-6BC0-44B3-91A2-F6DA0CB5CC6F}" dt="2023-01-28T18:16:54.693" v="1042" actId="2696"/>
          <pc:sldLayoutMkLst>
            <pc:docMk/>
            <pc:sldMasterMk cId="1011453131" sldId="2147485372"/>
            <pc:sldLayoutMk cId="3139677985" sldId="2147485450"/>
          </pc:sldLayoutMkLst>
        </pc:sldLayoutChg>
        <pc:sldLayoutChg chg="del">
          <pc:chgData name="Bob Ward" userId="6da7c2dd-8e2e-469f-a216-c384312e2a2d" providerId="ADAL" clId="{6CCEE631-6BC0-44B3-91A2-F6DA0CB5CC6F}" dt="2023-01-28T18:16:55.232" v="1043" actId="2696"/>
          <pc:sldLayoutMkLst>
            <pc:docMk/>
            <pc:sldMasterMk cId="1011453131" sldId="2147485372"/>
            <pc:sldLayoutMk cId="1499078416" sldId="2147485451"/>
          </pc:sldLayoutMkLst>
        </pc:sldLayoutChg>
        <pc:sldLayoutChg chg="del">
          <pc:chgData name="Bob Ward" userId="6da7c2dd-8e2e-469f-a216-c384312e2a2d" providerId="ADAL" clId="{6CCEE631-6BC0-44B3-91A2-F6DA0CB5CC6F}" dt="2023-01-28T18:16:55.788" v="1044"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6CCEE631-6BC0-44B3-91A2-F6DA0CB5CC6F}" dt="2023-01-28T18:17:00.149" v="1049" actId="2696"/>
        <pc:sldMasterMkLst>
          <pc:docMk/>
          <pc:sldMasterMk cId="3517685244" sldId="2147485453"/>
        </pc:sldMasterMkLst>
        <pc:sldLayoutChg chg="del">
          <pc:chgData name="Bob Ward" userId="6da7c2dd-8e2e-469f-a216-c384312e2a2d" providerId="ADAL" clId="{6CCEE631-6BC0-44B3-91A2-F6DA0CB5CC6F}" dt="2023-01-28T18:16:58.097" v="1045" actId="2696"/>
          <pc:sldLayoutMkLst>
            <pc:docMk/>
            <pc:sldMasterMk cId="3517685244" sldId="2147485453"/>
            <pc:sldLayoutMk cId="48067501" sldId="2147485454"/>
          </pc:sldLayoutMkLst>
        </pc:sldLayoutChg>
        <pc:sldLayoutChg chg="del">
          <pc:chgData name="Bob Ward" userId="6da7c2dd-8e2e-469f-a216-c384312e2a2d" providerId="ADAL" clId="{6CCEE631-6BC0-44B3-91A2-F6DA0CB5CC6F}" dt="2023-01-28T18:16:58.592" v="1046" actId="2696"/>
          <pc:sldLayoutMkLst>
            <pc:docMk/>
            <pc:sldMasterMk cId="3517685244" sldId="2147485453"/>
            <pc:sldLayoutMk cId="2309257272" sldId="2147485455"/>
          </pc:sldLayoutMkLst>
        </pc:sldLayoutChg>
        <pc:sldLayoutChg chg="del">
          <pc:chgData name="Bob Ward" userId="6da7c2dd-8e2e-469f-a216-c384312e2a2d" providerId="ADAL" clId="{6CCEE631-6BC0-44B3-91A2-F6DA0CB5CC6F}" dt="2023-01-28T18:16:59.011" v="1047" actId="2696"/>
          <pc:sldLayoutMkLst>
            <pc:docMk/>
            <pc:sldMasterMk cId="3517685244" sldId="2147485453"/>
            <pc:sldLayoutMk cId="3973499372" sldId="2147485456"/>
          </pc:sldLayoutMkLst>
        </pc:sldLayoutChg>
        <pc:sldLayoutChg chg="del">
          <pc:chgData name="Bob Ward" userId="6da7c2dd-8e2e-469f-a216-c384312e2a2d" providerId="ADAL" clId="{6CCEE631-6BC0-44B3-91A2-F6DA0CB5CC6F}" dt="2023-01-28T18:16:59.416" v="1048" actId="2696"/>
          <pc:sldLayoutMkLst>
            <pc:docMk/>
            <pc:sldMasterMk cId="3517685244" sldId="2147485453"/>
            <pc:sldLayoutMk cId="4092587289" sldId="2147485457"/>
          </pc:sldLayoutMkLst>
        </pc:sldLayoutChg>
        <pc:sldLayoutChg chg="del">
          <pc:chgData name="Bob Ward" userId="6da7c2dd-8e2e-469f-a216-c384312e2a2d" providerId="ADAL" clId="{6CCEE631-6BC0-44B3-91A2-F6DA0CB5CC6F}" dt="2023-01-28T18:17:00.149" v="1049"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6CCEE631-6BC0-44B3-91A2-F6DA0CB5CC6F}" dt="2023-01-28T18:17:06.607" v="1058" actId="2696"/>
        <pc:sldMasterMkLst>
          <pc:docMk/>
          <pc:sldMasterMk cId="2825169327" sldId="2147485459"/>
        </pc:sldMasterMkLst>
        <pc:sldLayoutChg chg="del">
          <pc:chgData name="Bob Ward" userId="6da7c2dd-8e2e-469f-a216-c384312e2a2d" providerId="ADAL" clId="{6CCEE631-6BC0-44B3-91A2-F6DA0CB5CC6F}" dt="2023-01-28T18:17:02.898" v="1050" actId="2696"/>
          <pc:sldLayoutMkLst>
            <pc:docMk/>
            <pc:sldMasterMk cId="2825169327" sldId="2147485459"/>
            <pc:sldLayoutMk cId="4090761247" sldId="2147485460"/>
          </pc:sldLayoutMkLst>
        </pc:sldLayoutChg>
        <pc:sldLayoutChg chg="del">
          <pc:chgData name="Bob Ward" userId="6da7c2dd-8e2e-469f-a216-c384312e2a2d" providerId="ADAL" clId="{6CCEE631-6BC0-44B3-91A2-F6DA0CB5CC6F}" dt="2023-01-28T18:17:03.284" v="1051" actId="2696"/>
          <pc:sldLayoutMkLst>
            <pc:docMk/>
            <pc:sldMasterMk cId="2825169327" sldId="2147485459"/>
            <pc:sldLayoutMk cId="504983435" sldId="2147485461"/>
          </pc:sldLayoutMkLst>
        </pc:sldLayoutChg>
        <pc:sldLayoutChg chg="del">
          <pc:chgData name="Bob Ward" userId="6da7c2dd-8e2e-469f-a216-c384312e2a2d" providerId="ADAL" clId="{6CCEE631-6BC0-44B3-91A2-F6DA0CB5CC6F}" dt="2023-01-28T18:17:03.607" v="1052" actId="2696"/>
          <pc:sldLayoutMkLst>
            <pc:docMk/>
            <pc:sldMasterMk cId="2825169327" sldId="2147485459"/>
            <pc:sldLayoutMk cId="149904214" sldId="2147485462"/>
          </pc:sldLayoutMkLst>
        </pc:sldLayoutChg>
        <pc:sldLayoutChg chg="del">
          <pc:chgData name="Bob Ward" userId="6da7c2dd-8e2e-469f-a216-c384312e2a2d" providerId="ADAL" clId="{6CCEE631-6BC0-44B3-91A2-F6DA0CB5CC6F}" dt="2023-01-28T18:17:03.967" v="1053" actId="2696"/>
          <pc:sldLayoutMkLst>
            <pc:docMk/>
            <pc:sldMasterMk cId="2825169327" sldId="2147485459"/>
            <pc:sldLayoutMk cId="336982580" sldId="2147485463"/>
          </pc:sldLayoutMkLst>
        </pc:sldLayoutChg>
        <pc:sldLayoutChg chg="del">
          <pc:chgData name="Bob Ward" userId="6da7c2dd-8e2e-469f-a216-c384312e2a2d" providerId="ADAL" clId="{6CCEE631-6BC0-44B3-91A2-F6DA0CB5CC6F}" dt="2023-01-28T18:17:04.624" v="1054" actId="2696"/>
          <pc:sldLayoutMkLst>
            <pc:docMk/>
            <pc:sldMasterMk cId="2825169327" sldId="2147485459"/>
            <pc:sldLayoutMk cId="90424869" sldId="2147485464"/>
          </pc:sldLayoutMkLst>
        </pc:sldLayoutChg>
        <pc:sldLayoutChg chg="del">
          <pc:chgData name="Bob Ward" userId="6da7c2dd-8e2e-469f-a216-c384312e2a2d" providerId="ADAL" clId="{6CCEE631-6BC0-44B3-91A2-F6DA0CB5CC6F}" dt="2023-01-28T18:17:04.950" v="1055" actId="2696"/>
          <pc:sldLayoutMkLst>
            <pc:docMk/>
            <pc:sldMasterMk cId="2825169327" sldId="2147485459"/>
            <pc:sldLayoutMk cId="4034456714" sldId="2147485465"/>
          </pc:sldLayoutMkLst>
        </pc:sldLayoutChg>
        <pc:sldLayoutChg chg="del">
          <pc:chgData name="Bob Ward" userId="6da7c2dd-8e2e-469f-a216-c384312e2a2d" providerId="ADAL" clId="{6CCEE631-6BC0-44B3-91A2-F6DA0CB5CC6F}" dt="2023-01-28T18:17:05.421" v="1056" actId="2696"/>
          <pc:sldLayoutMkLst>
            <pc:docMk/>
            <pc:sldMasterMk cId="2825169327" sldId="2147485459"/>
            <pc:sldLayoutMk cId="288701890" sldId="2147485466"/>
          </pc:sldLayoutMkLst>
        </pc:sldLayoutChg>
        <pc:sldLayoutChg chg="del">
          <pc:chgData name="Bob Ward" userId="6da7c2dd-8e2e-469f-a216-c384312e2a2d" providerId="ADAL" clId="{6CCEE631-6BC0-44B3-91A2-F6DA0CB5CC6F}" dt="2023-01-28T18:17:05.936" v="1057" actId="2696"/>
          <pc:sldLayoutMkLst>
            <pc:docMk/>
            <pc:sldMasterMk cId="2825169327" sldId="2147485459"/>
            <pc:sldLayoutMk cId="3730007577" sldId="2147485467"/>
          </pc:sldLayoutMkLst>
        </pc:sldLayoutChg>
        <pc:sldLayoutChg chg="del">
          <pc:chgData name="Bob Ward" userId="6da7c2dd-8e2e-469f-a216-c384312e2a2d" providerId="ADAL" clId="{6CCEE631-6BC0-44B3-91A2-F6DA0CB5CC6F}" dt="2023-01-28T18:17:06.607" v="1058"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6CCEE631-6BC0-44B3-91A2-F6DA0CB5CC6F}" dt="2023-01-28T18:17:12.138" v="1066" actId="2696"/>
        <pc:sldMasterMkLst>
          <pc:docMk/>
          <pc:sldMasterMk cId="756849246" sldId="2147485469"/>
        </pc:sldMasterMkLst>
        <pc:sldLayoutChg chg="del">
          <pc:chgData name="Bob Ward" userId="6da7c2dd-8e2e-469f-a216-c384312e2a2d" providerId="ADAL" clId="{6CCEE631-6BC0-44B3-91A2-F6DA0CB5CC6F}" dt="2023-01-28T18:17:09.273" v="1059" actId="2696"/>
          <pc:sldLayoutMkLst>
            <pc:docMk/>
            <pc:sldMasterMk cId="756849246" sldId="2147485469"/>
            <pc:sldLayoutMk cId="1895885558" sldId="2147485470"/>
          </pc:sldLayoutMkLst>
        </pc:sldLayoutChg>
        <pc:sldLayoutChg chg="del">
          <pc:chgData name="Bob Ward" userId="6da7c2dd-8e2e-469f-a216-c384312e2a2d" providerId="ADAL" clId="{6CCEE631-6BC0-44B3-91A2-F6DA0CB5CC6F}" dt="2023-01-28T18:17:09.622" v="1060" actId="2696"/>
          <pc:sldLayoutMkLst>
            <pc:docMk/>
            <pc:sldMasterMk cId="756849246" sldId="2147485469"/>
            <pc:sldLayoutMk cId="1798158122" sldId="2147485471"/>
          </pc:sldLayoutMkLst>
        </pc:sldLayoutChg>
        <pc:sldLayoutChg chg="del">
          <pc:chgData name="Bob Ward" userId="6da7c2dd-8e2e-469f-a216-c384312e2a2d" providerId="ADAL" clId="{6CCEE631-6BC0-44B3-91A2-F6DA0CB5CC6F}" dt="2023-01-28T18:17:09.969" v="1061" actId="2696"/>
          <pc:sldLayoutMkLst>
            <pc:docMk/>
            <pc:sldMasterMk cId="756849246" sldId="2147485469"/>
            <pc:sldLayoutMk cId="1688032431" sldId="2147485472"/>
          </pc:sldLayoutMkLst>
        </pc:sldLayoutChg>
        <pc:sldLayoutChg chg="del">
          <pc:chgData name="Bob Ward" userId="6da7c2dd-8e2e-469f-a216-c384312e2a2d" providerId="ADAL" clId="{6CCEE631-6BC0-44B3-91A2-F6DA0CB5CC6F}" dt="2023-01-28T18:17:10.562" v="1062" actId="2696"/>
          <pc:sldLayoutMkLst>
            <pc:docMk/>
            <pc:sldMasterMk cId="756849246" sldId="2147485469"/>
            <pc:sldLayoutMk cId="2609229277" sldId="2147485473"/>
          </pc:sldLayoutMkLst>
        </pc:sldLayoutChg>
        <pc:sldLayoutChg chg="del">
          <pc:chgData name="Bob Ward" userId="6da7c2dd-8e2e-469f-a216-c384312e2a2d" providerId="ADAL" clId="{6CCEE631-6BC0-44B3-91A2-F6DA0CB5CC6F}" dt="2023-01-28T18:17:10.952" v="1063" actId="2696"/>
          <pc:sldLayoutMkLst>
            <pc:docMk/>
            <pc:sldMasterMk cId="756849246" sldId="2147485469"/>
            <pc:sldLayoutMk cId="1330147658" sldId="2147485474"/>
          </pc:sldLayoutMkLst>
        </pc:sldLayoutChg>
        <pc:sldLayoutChg chg="del">
          <pc:chgData name="Bob Ward" userId="6da7c2dd-8e2e-469f-a216-c384312e2a2d" providerId="ADAL" clId="{6CCEE631-6BC0-44B3-91A2-F6DA0CB5CC6F}" dt="2023-01-28T18:17:11.298" v="1064" actId="2696"/>
          <pc:sldLayoutMkLst>
            <pc:docMk/>
            <pc:sldMasterMk cId="756849246" sldId="2147485469"/>
            <pc:sldLayoutMk cId="3468983158" sldId="2147485475"/>
          </pc:sldLayoutMkLst>
        </pc:sldLayoutChg>
        <pc:sldLayoutChg chg="del">
          <pc:chgData name="Bob Ward" userId="6da7c2dd-8e2e-469f-a216-c384312e2a2d" providerId="ADAL" clId="{6CCEE631-6BC0-44B3-91A2-F6DA0CB5CC6F}" dt="2023-01-28T18:17:11.703" v="1065" actId="2696"/>
          <pc:sldLayoutMkLst>
            <pc:docMk/>
            <pc:sldMasterMk cId="756849246" sldId="2147485469"/>
            <pc:sldLayoutMk cId="3605755276" sldId="2147485476"/>
          </pc:sldLayoutMkLst>
        </pc:sldLayoutChg>
        <pc:sldLayoutChg chg="del">
          <pc:chgData name="Bob Ward" userId="6da7c2dd-8e2e-469f-a216-c384312e2a2d" providerId="ADAL" clId="{6CCEE631-6BC0-44B3-91A2-F6DA0CB5CC6F}" dt="2023-01-28T18:17:12.138" v="1066"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A0F87B82-3B42-4677-ADD4-468EDEB1E0CD}"/>
    <pc:docChg chg="addSld delSld modSld modSection">
      <pc:chgData name="Bob Ward" userId="6da7c2dd-8e2e-469f-a216-c384312e2a2d" providerId="ADAL" clId="{A0F87B82-3B42-4677-ADD4-468EDEB1E0CD}" dt="2023-01-24T18:59:58.616" v="918" actId="729"/>
      <pc:docMkLst>
        <pc:docMk/>
      </pc:docMkLst>
      <pc:sldChg chg="modSp mod modShow">
        <pc:chgData name="Bob Ward" userId="6da7c2dd-8e2e-469f-a216-c384312e2a2d" providerId="ADAL" clId="{A0F87B82-3B42-4677-ADD4-468EDEB1E0CD}" dt="2023-01-24T18:59:58.616" v="918" actId="729"/>
        <pc:sldMkLst>
          <pc:docMk/>
          <pc:sldMk cId="3361306358" sldId="2076137339"/>
        </pc:sldMkLst>
        <pc:spChg chg="mod">
          <ac:chgData name="Bob Ward" userId="6da7c2dd-8e2e-469f-a216-c384312e2a2d" providerId="ADAL" clId="{A0F87B82-3B42-4677-ADD4-468EDEB1E0CD}" dt="2023-01-12T17:42:48.926" v="882" actId="20577"/>
          <ac:spMkLst>
            <pc:docMk/>
            <pc:sldMk cId="3361306358" sldId="2076137339"/>
            <ac:spMk id="11" creationId="{9C409991-DBD2-4E9D-830D-A6790320A566}"/>
          </ac:spMkLst>
        </pc:spChg>
        <pc:graphicFrameChg chg="mod">
          <ac:chgData name="Bob Ward" userId="6da7c2dd-8e2e-469f-a216-c384312e2a2d" providerId="ADAL" clId="{A0F87B82-3B42-4677-ADD4-468EDEB1E0CD}" dt="2023-01-12T17:42:43.947" v="878" actId="20577"/>
          <ac:graphicFrameMkLst>
            <pc:docMk/>
            <pc:sldMk cId="3361306358" sldId="2076137339"/>
            <ac:graphicFrameMk id="4" creationId="{AA88BD6C-824E-F582-8E75-29236EDF6F2F}"/>
          </ac:graphicFrameMkLst>
        </pc:graphicFrameChg>
      </pc:sldChg>
      <pc:sldChg chg="modSp del mod">
        <pc:chgData name="Bob Ward" userId="6da7c2dd-8e2e-469f-a216-c384312e2a2d" providerId="ADAL" clId="{A0F87B82-3B42-4677-ADD4-468EDEB1E0CD}" dt="2023-01-24T18:59:54.730" v="917" actId="47"/>
        <pc:sldMkLst>
          <pc:docMk/>
          <pc:sldMk cId="2651755647" sldId="2076138386"/>
        </pc:sldMkLst>
        <pc:spChg chg="mod">
          <ac:chgData name="Bob Ward" userId="6da7c2dd-8e2e-469f-a216-c384312e2a2d" providerId="ADAL" clId="{A0F87B82-3B42-4677-ADD4-468EDEB1E0CD}" dt="2023-01-12T17:35:14.246" v="93" actId="20577"/>
          <ac:spMkLst>
            <pc:docMk/>
            <pc:sldMk cId="2651755647" sldId="2076138386"/>
            <ac:spMk id="4" creationId="{CDAE1169-E50E-31B2-8603-8E7C6E90A28B}"/>
          </ac:spMkLst>
        </pc:spChg>
      </pc:sldChg>
      <pc:sldChg chg="modSp add mod">
        <pc:chgData name="Bob Ward" userId="6da7c2dd-8e2e-469f-a216-c384312e2a2d" providerId="ADAL" clId="{A0F87B82-3B42-4677-ADD4-468EDEB1E0CD}" dt="2023-01-24T18:58:07.026" v="905" actId="20577"/>
        <pc:sldMkLst>
          <pc:docMk/>
          <pc:sldMk cId="4158027647" sldId="2147477385"/>
        </pc:sldMkLst>
        <pc:spChg chg="mod">
          <ac:chgData name="Bob Ward" userId="6da7c2dd-8e2e-469f-a216-c384312e2a2d" providerId="ADAL" clId="{A0F87B82-3B42-4677-ADD4-468EDEB1E0CD}" dt="2023-01-24T18:58:07.026" v="905" actId="20577"/>
          <ac:spMkLst>
            <pc:docMk/>
            <pc:sldMk cId="4158027647" sldId="2147477385"/>
            <ac:spMk id="2" creationId="{F11C841D-C464-7FE0-0FE1-2D51F47B4A9C}"/>
          </ac:spMkLst>
        </pc:spChg>
      </pc:sldChg>
      <pc:sldChg chg="add modAnim">
        <pc:chgData name="Bob Ward" userId="6da7c2dd-8e2e-469f-a216-c384312e2a2d" providerId="ADAL" clId="{A0F87B82-3B42-4677-ADD4-468EDEB1E0CD}" dt="2023-01-24T18:59:16.974" v="912"/>
        <pc:sldMkLst>
          <pc:docMk/>
          <pc:sldMk cId="2632096807" sldId="2147477388"/>
        </pc:sldMkLst>
      </pc:sldChg>
      <pc:sldChg chg="delSp add mod modAnim">
        <pc:chgData name="Bob Ward" userId="6da7c2dd-8e2e-469f-a216-c384312e2a2d" providerId="ADAL" clId="{A0F87B82-3B42-4677-ADD4-468EDEB1E0CD}" dt="2023-01-24T18:59:47.986" v="916"/>
        <pc:sldMkLst>
          <pc:docMk/>
          <pc:sldMk cId="4161248892" sldId="2147477394"/>
        </pc:sldMkLst>
        <pc:spChg chg="topLvl">
          <ac:chgData name="Bob Ward" userId="6da7c2dd-8e2e-469f-a216-c384312e2a2d" providerId="ADAL" clId="{A0F87B82-3B42-4677-ADD4-468EDEB1E0CD}" dt="2023-01-24T18:59:39.602" v="914" actId="165"/>
          <ac:spMkLst>
            <pc:docMk/>
            <pc:sldMk cId="4161248892" sldId="2147477394"/>
            <ac:spMk id="99" creationId="{2E7E3465-CA6F-A5F7-56E3-4D33FDC9C8F2}"/>
          </ac:spMkLst>
        </pc:spChg>
        <pc:spChg chg="topLvl">
          <ac:chgData name="Bob Ward" userId="6da7c2dd-8e2e-469f-a216-c384312e2a2d" providerId="ADAL" clId="{A0F87B82-3B42-4677-ADD4-468EDEB1E0CD}" dt="2023-01-24T18:59:39.602" v="914" actId="165"/>
          <ac:spMkLst>
            <pc:docMk/>
            <pc:sldMk cId="4161248892" sldId="2147477394"/>
            <ac:spMk id="100" creationId="{E247F84B-8939-7194-E2D4-D78ACE060DE3}"/>
          </ac:spMkLst>
        </pc:spChg>
        <pc:grpChg chg="del">
          <ac:chgData name="Bob Ward" userId="6da7c2dd-8e2e-469f-a216-c384312e2a2d" providerId="ADAL" clId="{A0F87B82-3B42-4677-ADD4-468EDEB1E0CD}" dt="2023-01-24T18:59:39.602" v="914" actId="165"/>
          <ac:grpSpMkLst>
            <pc:docMk/>
            <pc:sldMk cId="4161248892" sldId="2147477394"/>
            <ac:grpSpMk id="139" creationId="{94F61E87-1F59-CE57-3345-D812C8F01D0B}"/>
          </ac:grpSpMkLst>
        </pc:grpChg>
        <pc:picChg chg="topLvl">
          <ac:chgData name="Bob Ward" userId="6da7c2dd-8e2e-469f-a216-c384312e2a2d" providerId="ADAL" clId="{A0F87B82-3B42-4677-ADD4-468EDEB1E0CD}" dt="2023-01-24T18:59:39.602" v="914" actId="165"/>
          <ac:picMkLst>
            <pc:docMk/>
            <pc:sldMk cId="4161248892" sldId="2147477394"/>
            <ac:picMk id="129" creationId="{9CE3F95A-1B7E-C5DB-CFFB-BDDEE0CB6F55}"/>
          </ac:picMkLst>
        </pc:pic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15013093-79AF-4871-95D6-038AA22C98D6}"/>
    <pc:docChg chg="undo custSel addSld delSld modSld delSection modSection">
      <pc:chgData name="Bob Ward" userId="6da7c2dd-8e2e-469f-a216-c384312e2a2d" providerId="ADAL" clId="{15013093-79AF-4871-95D6-038AA22C98D6}" dt="2023-01-10T20:12:32.461" v="844" actId="20577"/>
      <pc:docMkLst>
        <pc:docMk/>
      </pc:docMkLst>
      <pc:sldChg chg="del">
        <pc:chgData name="Bob Ward" userId="6da7c2dd-8e2e-469f-a216-c384312e2a2d" providerId="ADAL" clId="{15013093-79AF-4871-95D6-038AA22C98D6}" dt="2023-01-10T20:08:57.519" v="687" actId="47"/>
        <pc:sldMkLst>
          <pc:docMk/>
          <pc:sldMk cId="538585780" sldId="276"/>
        </pc:sldMkLst>
      </pc:sldChg>
      <pc:sldChg chg="del">
        <pc:chgData name="Bob Ward" userId="6da7c2dd-8e2e-469f-a216-c384312e2a2d" providerId="ADAL" clId="{15013093-79AF-4871-95D6-038AA22C98D6}" dt="2023-01-10T20:09:46.017" v="769" actId="47"/>
        <pc:sldMkLst>
          <pc:docMk/>
          <pc:sldMk cId="4157747561" sldId="11114"/>
        </pc:sldMkLst>
      </pc:sldChg>
      <pc:sldChg chg="del">
        <pc:chgData name="Bob Ward" userId="6da7c2dd-8e2e-469f-a216-c384312e2a2d" providerId="ADAL" clId="{15013093-79AF-4871-95D6-038AA22C98D6}" dt="2023-01-10T20:08:56.509" v="684" actId="47"/>
        <pc:sldMkLst>
          <pc:docMk/>
          <pc:sldMk cId="1074979928" sldId="2076136683"/>
        </pc:sldMkLst>
      </pc:sldChg>
      <pc:sldChg chg="del">
        <pc:chgData name="Bob Ward" userId="6da7c2dd-8e2e-469f-a216-c384312e2a2d" providerId="ADAL" clId="{15013093-79AF-4871-95D6-038AA22C98D6}" dt="2023-01-10T20:09:27.883" v="723" actId="47"/>
        <pc:sldMkLst>
          <pc:docMk/>
          <pc:sldMk cId="4220055585" sldId="2076136684"/>
        </pc:sldMkLst>
      </pc:sldChg>
      <pc:sldChg chg="del">
        <pc:chgData name="Bob Ward" userId="6da7c2dd-8e2e-469f-a216-c384312e2a2d" providerId="ADAL" clId="{15013093-79AF-4871-95D6-038AA22C98D6}" dt="2023-01-10T20:09:38.693" v="747" actId="47"/>
        <pc:sldMkLst>
          <pc:docMk/>
          <pc:sldMk cId="2027520936" sldId="2076136685"/>
        </pc:sldMkLst>
      </pc:sldChg>
      <pc:sldChg chg="del">
        <pc:chgData name="Bob Ward" userId="6da7c2dd-8e2e-469f-a216-c384312e2a2d" providerId="ADAL" clId="{15013093-79AF-4871-95D6-038AA22C98D6}" dt="2023-01-10T20:09:45.644" v="768" actId="47"/>
        <pc:sldMkLst>
          <pc:docMk/>
          <pc:sldMk cId="472963580" sldId="2076136686"/>
        </pc:sldMkLst>
      </pc:sldChg>
      <pc:sldChg chg="del">
        <pc:chgData name="Bob Ward" userId="6da7c2dd-8e2e-469f-a216-c384312e2a2d" providerId="ADAL" clId="{15013093-79AF-4871-95D6-038AA22C98D6}" dt="2023-01-10T20:09:48.739" v="778" actId="47"/>
        <pc:sldMkLst>
          <pc:docMk/>
          <pc:sldMk cId="3710408201" sldId="2076136687"/>
        </pc:sldMkLst>
      </pc:sldChg>
      <pc:sldChg chg="del">
        <pc:chgData name="Bob Ward" userId="6da7c2dd-8e2e-469f-a216-c384312e2a2d" providerId="ADAL" clId="{15013093-79AF-4871-95D6-038AA22C98D6}" dt="2023-01-10T20:08:59.585" v="698" actId="47"/>
        <pc:sldMkLst>
          <pc:docMk/>
          <pc:sldMk cId="920750874" sldId="2076136818"/>
        </pc:sldMkLst>
      </pc:sldChg>
      <pc:sldChg chg="del">
        <pc:chgData name="Bob Ward" userId="6da7c2dd-8e2e-469f-a216-c384312e2a2d" providerId="ADAL" clId="{15013093-79AF-4871-95D6-038AA22C98D6}" dt="2023-01-10T20:09:27.675" v="722" actId="47"/>
        <pc:sldMkLst>
          <pc:docMk/>
          <pc:sldMk cId="1778874180" sldId="2076136950"/>
        </pc:sldMkLst>
      </pc:sldChg>
      <pc:sldChg chg="addSp delSp modSp mod">
        <pc:chgData name="Bob Ward" userId="6da7c2dd-8e2e-469f-a216-c384312e2a2d" providerId="ADAL" clId="{15013093-79AF-4871-95D6-038AA22C98D6}" dt="2023-01-10T17:58:48.374" v="680" actId="14100"/>
        <pc:sldMkLst>
          <pc:docMk/>
          <pc:sldMk cId="3361306358" sldId="2076137339"/>
        </pc:sldMkLst>
        <pc:spChg chg="del">
          <ac:chgData name="Bob Ward" userId="6da7c2dd-8e2e-469f-a216-c384312e2a2d" providerId="ADAL" clId="{15013093-79AF-4871-95D6-038AA22C98D6}" dt="2023-01-10T16:36:37.995" v="137" actId="478"/>
          <ac:spMkLst>
            <pc:docMk/>
            <pc:sldMk cId="3361306358" sldId="2076137339"/>
            <ac:spMk id="2" creationId="{FF5B65D3-DE27-6B44-A5C1-45CE492DCA74}"/>
          </ac:spMkLst>
        </pc:spChg>
        <pc:spChg chg="del">
          <ac:chgData name="Bob Ward" userId="6da7c2dd-8e2e-469f-a216-c384312e2a2d" providerId="ADAL" clId="{15013093-79AF-4871-95D6-038AA22C98D6}" dt="2023-01-10T16:36:37.995" v="137" actId="478"/>
          <ac:spMkLst>
            <pc:docMk/>
            <pc:sldMk cId="3361306358" sldId="2076137339"/>
            <ac:spMk id="3" creationId="{29EBE118-79E5-4265-96C9-3C0DDD11D108}"/>
          </ac:spMkLst>
        </pc:spChg>
        <pc:spChg chg="del">
          <ac:chgData name="Bob Ward" userId="6da7c2dd-8e2e-469f-a216-c384312e2a2d" providerId="ADAL" clId="{15013093-79AF-4871-95D6-038AA22C98D6}" dt="2023-01-10T16:36:37.995" v="137" actId="478"/>
          <ac:spMkLst>
            <pc:docMk/>
            <pc:sldMk cId="3361306358" sldId="2076137339"/>
            <ac:spMk id="8" creationId="{3FD4F17C-EEBA-9D4F-A3CA-BE2BFE5A2BC3}"/>
          </ac:spMkLst>
        </pc:spChg>
        <pc:spChg chg="del">
          <ac:chgData name="Bob Ward" userId="6da7c2dd-8e2e-469f-a216-c384312e2a2d" providerId="ADAL" clId="{15013093-79AF-4871-95D6-038AA22C98D6}" dt="2023-01-10T16:36:37.995" v="137" actId="478"/>
          <ac:spMkLst>
            <pc:docMk/>
            <pc:sldMk cId="3361306358" sldId="2076137339"/>
            <ac:spMk id="9" creationId="{88B3A874-B2DB-8D24-A74A-D4538C6D09E4}"/>
          </ac:spMkLst>
        </pc:spChg>
        <pc:spChg chg="mod">
          <ac:chgData name="Bob Ward" userId="6da7c2dd-8e2e-469f-a216-c384312e2a2d" providerId="ADAL" clId="{15013093-79AF-4871-95D6-038AA22C98D6}" dt="2023-01-10T16:36:32.716" v="136" actId="20577"/>
          <ac:spMkLst>
            <pc:docMk/>
            <pc:sldMk cId="3361306358" sldId="2076137339"/>
            <ac:spMk id="11" creationId="{9C409991-DBD2-4E9D-830D-A6790320A566}"/>
          </ac:spMkLst>
        </pc:spChg>
        <pc:spChg chg="del">
          <ac:chgData name="Bob Ward" userId="6da7c2dd-8e2e-469f-a216-c384312e2a2d" providerId="ADAL" clId="{15013093-79AF-4871-95D6-038AA22C98D6}" dt="2023-01-10T16:36:37.995" v="137" actId="478"/>
          <ac:spMkLst>
            <pc:docMk/>
            <pc:sldMk cId="3361306358" sldId="2076137339"/>
            <ac:spMk id="12" creationId="{665EAA2E-AC02-4D4D-B997-A412B4CC4642}"/>
          </ac:spMkLst>
        </pc:spChg>
        <pc:spChg chg="del">
          <ac:chgData name="Bob Ward" userId="6da7c2dd-8e2e-469f-a216-c384312e2a2d" providerId="ADAL" clId="{15013093-79AF-4871-95D6-038AA22C98D6}" dt="2023-01-10T16:36:37.995" v="137" actId="478"/>
          <ac:spMkLst>
            <pc:docMk/>
            <pc:sldMk cId="3361306358" sldId="2076137339"/>
            <ac:spMk id="13" creationId="{93CA8765-CA8A-0340-80FC-F105FC681B47}"/>
          </ac:spMkLst>
        </pc:spChg>
        <pc:spChg chg="del">
          <ac:chgData name="Bob Ward" userId="6da7c2dd-8e2e-469f-a216-c384312e2a2d" providerId="ADAL" clId="{15013093-79AF-4871-95D6-038AA22C98D6}" dt="2023-01-10T16:36:37.995" v="137" actId="478"/>
          <ac:spMkLst>
            <pc:docMk/>
            <pc:sldMk cId="3361306358" sldId="2076137339"/>
            <ac:spMk id="14" creationId="{7AC16A8D-C13B-4A4C-846E-46FCE4C15402}"/>
          </ac:spMkLst>
        </pc:spChg>
        <pc:spChg chg="del">
          <ac:chgData name="Bob Ward" userId="6da7c2dd-8e2e-469f-a216-c384312e2a2d" providerId="ADAL" clId="{15013093-79AF-4871-95D6-038AA22C98D6}" dt="2023-01-10T16:36:37.995" v="137" actId="478"/>
          <ac:spMkLst>
            <pc:docMk/>
            <pc:sldMk cId="3361306358" sldId="2076137339"/>
            <ac:spMk id="15" creationId="{FA09960E-E45A-7D4B-92CB-0B2428B0C489}"/>
          </ac:spMkLst>
        </pc:spChg>
        <pc:spChg chg="del">
          <ac:chgData name="Bob Ward" userId="6da7c2dd-8e2e-469f-a216-c384312e2a2d" providerId="ADAL" clId="{15013093-79AF-4871-95D6-038AA22C98D6}" dt="2023-01-10T16:36:37.995" v="137" actId="478"/>
          <ac:spMkLst>
            <pc:docMk/>
            <pc:sldMk cId="3361306358" sldId="2076137339"/>
            <ac:spMk id="17" creationId="{917F39BF-AF83-D5E1-E95E-036CF3D8FE11}"/>
          </ac:spMkLst>
        </pc:spChg>
        <pc:spChg chg="del">
          <ac:chgData name="Bob Ward" userId="6da7c2dd-8e2e-469f-a216-c384312e2a2d" providerId="ADAL" clId="{15013093-79AF-4871-95D6-038AA22C98D6}" dt="2023-01-10T16:36:37.995" v="137" actId="478"/>
          <ac:spMkLst>
            <pc:docMk/>
            <pc:sldMk cId="3361306358" sldId="2076137339"/>
            <ac:spMk id="18" creationId="{D09153A7-AACD-A059-9A01-63591201764C}"/>
          </ac:spMkLst>
        </pc:spChg>
        <pc:spChg chg="del">
          <ac:chgData name="Bob Ward" userId="6da7c2dd-8e2e-469f-a216-c384312e2a2d" providerId="ADAL" clId="{15013093-79AF-4871-95D6-038AA22C98D6}" dt="2023-01-10T16:36:37.995" v="137" actId="478"/>
          <ac:spMkLst>
            <pc:docMk/>
            <pc:sldMk cId="3361306358" sldId="2076137339"/>
            <ac:spMk id="19" creationId="{1412FD61-89A1-C502-92CD-17F8814A9312}"/>
          </ac:spMkLst>
        </pc:spChg>
        <pc:spChg chg="del">
          <ac:chgData name="Bob Ward" userId="6da7c2dd-8e2e-469f-a216-c384312e2a2d" providerId="ADAL" clId="{15013093-79AF-4871-95D6-038AA22C98D6}" dt="2023-01-10T16:36:37.995" v="137" actId="478"/>
          <ac:spMkLst>
            <pc:docMk/>
            <pc:sldMk cId="3361306358" sldId="2076137339"/>
            <ac:spMk id="20" creationId="{940B35EA-FFF1-5D09-03A8-3EA8B18FFC2E}"/>
          </ac:spMkLst>
        </pc:spChg>
        <pc:spChg chg="del">
          <ac:chgData name="Bob Ward" userId="6da7c2dd-8e2e-469f-a216-c384312e2a2d" providerId="ADAL" clId="{15013093-79AF-4871-95D6-038AA22C98D6}" dt="2023-01-10T16:36:37.995" v="137" actId="478"/>
          <ac:spMkLst>
            <pc:docMk/>
            <pc:sldMk cId="3361306358" sldId="2076137339"/>
            <ac:spMk id="21" creationId="{431F0B38-DFB5-C325-707B-98FB85ED4522}"/>
          </ac:spMkLst>
        </pc:spChg>
        <pc:spChg chg="del">
          <ac:chgData name="Bob Ward" userId="6da7c2dd-8e2e-469f-a216-c384312e2a2d" providerId="ADAL" clId="{15013093-79AF-4871-95D6-038AA22C98D6}" dt="2023-01-10T16:36:37.995" v="137" actId="478"/>
          <ac:spMkLst>
            <pc:docMk/>
            <pc:sldMk cId="3361306358" sldId="2076137339"/>
            <ac:spMk id="22" creationId="{92FB5A88-9F74-B53F-0594-7CE6AF23DFAC}"/>
          </ac:spMkLst>
        </pc:spChg>
        <pc:spChg chg="del">
          <ac:chgData name="Bob Ward" userId="6da7c2dd-8e2e-469f-a216-c384312e2a2d" providerId="ADAL" clId="{15013093-79AF-4871-95D6-038AA22C98D6}" dt="2023-01-10T16:36:37.995" v="137" actId="478"/>
          <ac:spMkLst>
            <pc:docMk/>
            <pc:sldMk cId="3361306358" sldId="2076137339"/>
            <ac:spMk id="47" creationId="{FB22493E-E832-378D-B450-1A0E78FF8B3A}"/>
          </ac:spMkLst>
        </pc:spChg>
        <pc:spChg chg="del">
          <ac:chgData name="Bob Ward" userId="6da7c2dd-8e2e-469f-a216-c384312e2a2d" providerId="ADAL" clId="{15013093-79AF-4871-95D6-038AA22C98D6}" dt="2023-01-10T16:36:37.995" v="137" actId="478"/>
          <ac:spMkLst>
            <pc:docMk/>
            <pc:sldMk cId="3361306358" sldId="2076137339"/>
            <ac:spMk id="78" creationId="{DB8E9524-E144-3F1D-DB86-FF270691F5DB}"/>
          </ac:spMkLst>
        </pc:spChg>
        <pc:grpChg chg="del">
          <ac:chgData name="Bob Ward" userId="6da7c2dd-8e2e-469f-a216-c384312e2a2d" providerId="ADAL" clId="{15013093-79AF-4871-95D6-038AA22C98D6}" dt="2023-01-10T16:36:37.995" v="137" actId="478"/>
          <ac:grpSpMkLst>
            <pc:docMk/>
            <pc:sldMk cId="3361306358" sldId="2076137339"/>
            <ac:grpSpMk id="34" creationId="{35B6E7E0-76F8-960F-D039-B70643079D52}"/>
          </ac:grpSpMkLst>
        </pc:grpChg>
        <pc:grpChg chg="del">
          <ac:chgData name="Bob Ward" userId="6da7c2dd-8e2e-469f-a216-c384312e2a2d" providerId="ADAL" clId="{15013093-79AF-4871-95D6-038AA22C98D6}" dt="2023-01-10T16:36:37.995" v="137" actId="478"/>
          <ac:grpSpMkLst>
            <pc:docMk/>
            <pc:sldMk cId="3361306358" sldId="2076137339"/>
            <ac:grpSpMk id="46" creationId="{5458472E-39C8-C823-6B1D-E9C684963B19}"/>
          </ac:grpSpMkLst>
        </pc:grpChg>
        <pc:grpChg chg="del">
          <ac:chgData name="Bob Ward" userId="6da7c2dd-8e2e-469f-a216-c384312e2a2d" providerId="ADAL" clId="{15013093-79AF-4871-95D6-038AA22C98D6}" dt="2023-01-10T16:36:37.995" v="137" actId="478"/>
          <ac:grpSpMkLst>
            <pc:docMk/>
            <pc:sldMk cId="3361306358" sldId="2076137339"/>
            <ac:grpSpMk id="75" creationId="{BEFCF8EF-FC7B-6291-46EE-25250DACA613}"/>
          </ac:grpSpMkLst>
        </pc:grpChg>
        <pc:graphicFrameChg chg="add mod modGraphic">
          <ac:chgData name="Bob Ward" userId="6da7c2dd-8e2e-469f-a216-c384312e2a2d" providerId="ADAL" clId="{15013093-79AF-4871-95D6-038AA22C98D6}" dt="2023-01-10T17:58:48.374" v="680" actId="14100"/>
          <ac:graphicFrameMkLst>
            <pc:docMk/>
            <pc:sldMk cId="3361306358" sldId="2076137339"/>
            <ac:graphicFrameMk id="4" creationId="{AA88BD6C-824E-F582-8E75-29236EDF6F2F}"/>
          </ac:graphicFrameMkLst>
        </pc:graphicFrameChg>
        <pc:picChg chg="del">
          <ac:chgData name="Bob Ward" userId="6da7c2dd-8e2e-469f-a216-c384312e2a2d" providerId="ADAL" clId="{15013093-79AF-4871-95D6-038AA22C98D6}" dt="2023-01-10T16:36:37.995" v="137" actId="478"/>
          <ac:picMkLst>
            <pc:docMk/>
            <pc:sldMk cId="3361306358" sldId="2076137339"/>
            <ac:picMk id="5" creationId="{16F611BD-AD96-0498-9D04-BEE6AE1EAE7B}"/>
          </ac:picMkLst>
        </pc:picChg>
        <pc:picChg chg="del">
          <ac:chgData name="Bob Ward" userId="6da7c2dd-8e2e-469f-a216-c384312e2a2d" providerId="ADAL" clId="{15013093-79AF-4871-95D6-038AA22C98D6}" dt="2023-01-10T16:36:37.995" v="137" actId="478"/>
          <ac:picMkLst>
            <pc:docMk/>
            <pc:sldMk cId="3361306358" sldId="2076137339"/>
            <ac:picMk id="16" creationId="{736C9B7D-2E3F-308F-C268-8D573059F461}"/>
          </ac:picMkLst>
        </pc:picChg>
        <pc:picChg chg="del">
          <ac:chgData name="Bob Ward" userId="6da7c2dd-8e2e-469f-a216-c384312e2a2d" providerId="ADAL" clId="{15013093-79AF-4871-95D6-038AA22C98D6}" dt="2023-01-10T16:36:37.995" v="137" actId="478"/>
          <ac:picMkLst>
            <pc:docMk/>
            <pc:sldMk cId="3361306358" sldId="2076137339"/>
            <ac:picMk id="51" creationId="{6DD329AC-56DC-F2B4-79A6-3F010985E9E0}"/>
          </ac:picMkLst>
        </pc:picChg>
      </pc:sldChg>
      <pc:sldChg chg="del">
        <pc:chgData name="Bob Ward" userId="6da7c2dd-8e2e-469f-a216-c384312e2a2d" providerId="ADAL" clId="{15013093-79AF-4871-95D6-038AA22C98D6}" dt="2023-01-10T20:09:48.509" v="777" actId="47"/>
        <pc:sldMkLst>
          <pc:docMk/>
          <pc:sldMk cId="333827013" sldId="2076138367"/>
        </pc:sldMkLst>
      </pc:sldChg>
      <pc:sldChg chg="del">
        <pc:chgData name="Bob Ward" userId="6da7c2dd-8e2e-469f-a216-c384312e2a2d" providerId="ADAL" clId="{15013093-79AF-4871-95D6-038AA22C98D6}" dt="2023-01-10T20:09:38.204" v="746" actId="47"/>
        <pc:sldMkLst>
          <pc:docMk/>
          <pc:sldMk cId="2047805803" sldId="2076138372"/>
        </pc:sldMkLst>
      </pc:sldChg>
      <pc:sldChg chg="del">
        <pc:chgData name="Bob Ward" userId="6da7c2dd-8e2e-469f-a216-c384312e2a2d" providerId="ADAL" clId="{15013093-79AF-4871-95D6-038AA22C98D6}" dt="2023-01-10T20:09:45.413" v="767" actId="47"/>
        <pc:sldMkLst>
          <pc:docMk/>
          <pc:sldMk cId="2061293200" sldId="2076138373"/>
        </pc:sldMkLst>
      </pc:sldChg>
      <pc:sldChg chg="add del">
        <pc:chgData name="Bob Ward" userId="6da7c2dd-8e2e-469f-a216-c384312e2a2d" providerId="ADAL" clId="{15013093-79AF-4871-95D6-038AA22C98D6}" dt="2023-01-10T20:10:09.224" v="798" actId="47"/>
        <pc:sldMkLst>
          <pc:docMk/>
          <pc:sldMk cId="2310589078" sldId="2076138374"/>
        </pc:sldMkLst>
      </pc:sldChg>
      <pc:sldChg chg="addSp delSp modSp mod">
        <pc:chgData name="Bob Ward" userId="6da7c2dd-8e2e-469f-a216-c384312e2a2d" providerId="ADAL" clId="{15013093-79AF-4871-95D6-038AA22C98D6}" dt="2023-01-10T20:12:32.461" v="844" actId="20577"/>
        <pc:sldMkLst>
          <pc:docMk/>
          <pc:sldMk cId="2651755647" sldId="2076138386"/>
        </pc:sldMkLst>
        <pc:spChg chg="mod">
          <ac:chgData name="Bob Ward" userId="6da7c2dd-8e2e-469f-a216-c384312e2a2d" providerId="ADAL" clId="{15013093-79AF-4871-95D6-038AA22C98D6}" dt="2023-01-10T20:12:32.461" v="844" actId="20577"/>
          <ac:spMkLst>
            <pc:docMk/>
            <pc:sldMk cId="2651755647" sldId="2076138386"/>
            <ac:spMk id="2" creationId="{F11C841D-C464-7FE0-0FE1-2D51F47B4A9C}"/>
          </ac:spMkLst>
        </pc:spChg>
        <pc:spChg chg="del">
          <ac:chgData name="Bob Ward" userId="6da7c2dd-8e2e-469f-a216-c384312e2a2d" providerId="ADAL" clId="{15013093-79AF-4871-95D6-038AA22C98D6}" dt="2023-01-10T16:34:20.916" v="64" actId="478"/>
          <ac:spMkLst>
            <pc:docMk/>
            <pc:sldMk cId="2651755647" sldId="2076138386"/>
            <ac:spMk id="3" creationId="{2E225676-B61D-758C-1BA2-620B4AD0B54F}"/>
          </ac:spMkLst>
        </pc:spChg>
        <pc:spChg chg="mod">
          <ac:chgData name="Bob Ward" userId="6da7c2dd-8e2e-469f-a216-c384312e2a2d" providerId="ADAL" clId="{15013093-79AF-4871-95D6-038AA22C98D6}" dt="2023-01-10T16:34:58.350" v="75" actId="1076"/>
          <ac:spMkLst>
            <pc:docMk/>
            <pc:sldMk cId="2651755647" sldId="2076138386"/>
            <ac:spMk id="7" creationId="{367500EF-1F79-46EB-8D50-D12A6C3E3133}"/>
          </ac:spMkLst>
        </pc:spChg>
        <pc:spChg chg="add del mod">
          <ac:chgData name="Bob Ward" userId="6da7c2dd-8e2e-469f-a216-c384312e2a2d" providerId="ADAL" clId="{15013093-79AF-4871-95D6-038AA22C98D6}" dt="2023-01-10T16:34:23.232" v="65" actId="478"/>
          <ac:spMkLst>
            <pc:docMk/>
            <pc:sldMk cId="2651755647" sldId="2076138386"/>
            <ac:spMk id="8" creationId="{05378A46-E0D3-4DE3-3C95-959BE2D1937B}"/>
          </ac:spMkLst>
        </pc:spChg>
        <pc:picChg chg="del">
          <ac:chgData name="Bob Ward" userId="6da7c2dd-8e2e-469f-a216-c384312e2a2d" providerId="ADAL" clId="{15013093-79AF-4871-95D6-038AA22C98D6}" dt="2023-01-10T16:34:42.117" v="66" actId="478"/>
          <ac:picMkLst>
            <pc:docMk/>
            <pc:sldMk cId="2651755647" sldId="2076138386"/>
            <ac:picMk id="4" creationId="{56C97C44-84CA-26B8-4874-3AB979146838}"/>
          </ac:picMkLst>
        </pc:picChg>
        <pc:picChg chg="add mod">
          <ac:chgData name="Bob Ward" userId="6da7c2dd-8e2e-469f-a216-c384312e2a2d" providerId="ADAL" clId="{15013093-79AF-4871-95D6-038AA22C98D6}" dt="2023-01-10T16:34:50.662" v="72" actId="1076"/>
          <ac:picMkLst>
            <pc:docMk/>
            <pc:sldMk cId="2651755647" sldId="2076138386"/>
            <ac:picMk id="9" creationId="{CD4D0EA1-1872-554F-EDFD-8F877EB1C2F2}"/>
          </ac:picMkLst>
        </pc:picChg>
      </pc:sldChg>
      <pc:sldChg chg="del">
        <pc:chgData name="Bob Ward" userId="6da7c2dd-8e2e-469f-a216-c384312e2a2d" providerId="ADAL" clId="{15013093-79AF-4871-95D6-038AA22C98D6}" dt="2023-01-10T20:09:50.577" v="783" actId="47"/>
        <pc:sldMkLst>
          <pc:docMk/>
          <pc:sldMk cId="1662635962" sldId="2076138532"/>
        </pc:sldMkLst>
      </pc:sldChg>
      <pc:sldChg chg="del">
        <pc:chgData name="Bob Ward" userId="6da7c2dd-8e2e-469f-a216-c384312e2a2d" providerId="ADAL" clId="{15013093-79AF-4871-95D6-038AA22C98D6}" dt="2023-01-10T20:09:30.011" v="728" actId="47"/>
        <pc:sldMkLst>
          <pc:docMk/>
          <pc:sldMk cId="656389379" sldId="2076138548"/>
        </pc:sldMkLst>
      </pc:sldChg>
      <pc:sldChg chg="del">
        <pc:chgData name="Bob Ward" userId="6da7c2dd-8e2e-469f-a216-c384312e2a2d" providerId="ADAL" clId="{15013093-79AF-4871-95D6-038AA22C98D6}" dt="2023-01-10T20:09:50.369" v="782" actId="47"/>
        <pc:sldMkLst>
          <pc:docMk/>
          <pc:sldMk cId="1004261070" sldId="2076138586"/>
        </pc:sldMkLst>
      </pc:sldChg>
      <pc:sldChg chg="del">
        <pc:chgData name="Bob Ward" userId="6da7c2dd-8e2e-469f-a216-c384312e2a2d" providerId="ADAL" clId="{15013093-79AF-4871-95D6-038AA22C98D6}" dt="2023-01-10T20:09:39.262" v="748" actId="47"/>
        <pc:sldMkLst>
          <pc:docMk/>
          <pc:sldMk cId="356890517" sldId="2142533241"/>
        </pc:sldMkLst>
      </pc:sldChg>
      <pc:sldChg chg="del">
        <pc:chgData name="Bob Ward" userId="6da7c2dd-8e2e-469f-a216-c384312e2a2d" providerId="ADAL" clId="{15013093-79AF-4871-95D6-038AA22C98D6}" dt="2023-01-10T20:09:28.721" v="725" actId="47"/>
        <pc:sldMkLst>
          <pc:docMk/>
          <pc:sldMk cId="2021151884" sldId="2147470258"/>
        </pc:sldMkLst>
      </pc:sldChg>
      <pc:sldChg chg="del">
        <pc:chgData name="Bob Ward" userId="6da7c2dd-8e2e-469f-a216-c384312e2a2d" providerId="ADAL" clId="{15013093-79AF-4871-95D6-038AA22C98D6}" dt="2023-01-10T20:09:28.318" v="724" actId="47"/>
        <pc:sldMkLst>
          <pc:docMk/>
          <pc:sldMk cId="770612107" sldId="2147470267"/>
        </pc:sldMkLst>
      </pc:sldChg>
      <pc:sldChg chg="del">
        <pc:chgData name="Bob Ward" userId="6da7c2dd-8e2e-469f-a216-c384312e2a2d" providerId="ADAL" clId="{15013093-79AF-4871-95D6-038AA22C98D6}" dt="2023-01-10T20:09:03.315" v="715" actId="47"/>
        <pc:sldMkLst>
          <pc:docMk/>
          <pc:sldMk cId="1347014641" sldId="2147470375"/>
        </pc:sldMkLst>
      </pc:sldChg>
      <pc:sldChg chg="del">
        <pc:chgData name="Bob Ward" userId="6da7c2dd-8e2e-469f-a216-c384312e2a2d" providerId="ADAL" clId="{15013093-79AF-4871-95D6-038AA22C98D6}" dt="2023-01-10T20:08:56.912" v="685" actId="47"/>
        <pc:sldMkLst>
          <pc:docMk/>
          <pc:sldMk cId="357198375" sldId="2147470468"/>
        </pc:sldMkLst>
      </pc:sldChg>
      <pc:sldChg chg="del">
        <pc:chgData name="Bob Ward" userId="6da7c2dd-8e2e-469f-a216-c384312e2a2d" providerId="ADAL" clId="{15013093-79AF-4871-95D6-038AA22C98D6}" dt="2023-01-10T20:09:00.435" v="702" actId="47"/>
        <pc:sldMkLst>
          <pc:docMk/>
          <pc:sldMk cId="3578152711" sldId="2147470469"/>
        </pc:sldMkLst>
      </pc:sldChg>
      <pc:sldChg chg="del">
        <pc:chgData name="Bob Ward" userId="6da7c2dd-8e2e-469f-a216-c384312e2a2d" providerId="ADAL" clId="{15013093-79AF-4871-95D6-038AA22C98D6}" dt="2023-01-10T20:09:02.917" v="713" actId="47"/>
        <pc:sldMkLst>
          <pc:docMk/>
          <pc:sldMk cId="4289754821" sldId="2147470498"/>
        </pc:sldMkLst>
      </pc:sldChg>
      <pc:sldChg chg="del">
        <pc:chgData name="Bob Ward" userId="6da7c2dd-8e2e-469f-a216-c384312e2a2d" providerId="ADAL" clId="{15013093-79AF-4871-95D6-038AA22C98D6}" dt="2023-01-10T20:09:26.720" v="719" actId="47"/>
        <pc:sldMkLst>
          <pc:docMk/>
          <pc:sldMk cId="299796371" sldId="2147470506"/>
        </pc:sldMkLst>
      </pc:sldChg>
      <pc:sldChg chg="del">
        <pc:chgData name="Bob Ward" userId="6da7c2dd-8e2e-469f-a216-c384312e2a2d" providerId="ADAL" clId="{15013093-79AF-4871-95D6-038AA22C98D6}" dt="2023-01-10T20:09:03.121" v="714" actId="47"/>
        <pc:sldMkLst>
          <pc:docMk/>
          <pc:sldMk cId="1080817713" sldId="2147470508"/>
        </pc:sldMkLst>
      </pc:sldChg>
      <pc:sldChg chg="del">
        <pc:chgData name="Bob Ward" userId="6da7c2dd-8e2e-469f-a216-c384312e2a2d" providerId="ADAL" clId="{15013093-79AF-4871-95D6-038AA22C98D6}" dt="2023-01-10T20:08:57.295" v="686" actId="47"/>
        <pc:sldMkLst>
          <pc:docMk/>
          <pc:sldMk cId="4239681225" sldId="2147470513"/>
        </pc:sldMkLst>
      </pc:sldChg>
      <pc:sldChg chg="del">
        <pc:chgData name="Bob Ward" userId="6da7c2dd-8e2e-469f-a216-c384312e2a2d" providerId="ADAL" clId="{15013093-79AF-4871-95D6-038AA22C98D6}" dt="2023-01-10T20:09:43.733" v="761" actId="47"/>
        <pc:sldMkLst>
          <pc:docMk/>
          <pc:sldMk cId="143801038" sldId="2147470566"/>
        </pc:sldMkLst>
      </pc:sldChg>
      <pc:sldChg chg="del">
        <pc:chgData name="Bob Ward" userId="6da7c2dd-8e2e-469f-a216-c384312e2a2d" providerId="ADAL" clId="{15013093-79AF-4871-95D6-038AA22C98D6}" dt="2023-01-10T20:09:36.463" v="741" actId="47"/>
        <pc:sldMkLst>
          <pc:docMk/>
          <pc:sldMk cId="2638530539" sldId="2147477250"/>
        </pc:sldMkLst>
      </pc:sldChg>
      <pc:sldChg chg="add del">
        <pc:chgData name="Bob Ward" userId="6da7c2dd-8e2e-469f-a216-c384312e2a2d" providerId="ADAL" clId="{15013093-79AF-4871-95D6-038AA22C98D6}" dt="2023-01-10T20:10:10.755" v="801" actId="47"/>
        <pc:sldMkLst>
          <pc:docMk/>
          <pc:sldMk cId="1761068096" sldId="2147477254"/>
        </pc:sldMkLst>
      </pc:sldChg>
      <pc:sldChg chg="del">
        <pc:chgData name="Bob Ward" userId="6da7c2dd-8e2e-469f-a216-c384312e2a2d" providerId="ADAL" clId="{15013093-79AF-4871-95D6-038AA22C98D6}" dt="2023-01-10T20:09:29.536" v="727" actId="47"/>
        <pc:sldMkLst>
          <pc:docMk/>
          <pc:sldMk cId="2962250682" sldId="2147477258"/>
        </pc:sldMkLst>
      </pc:sldChg>
      <pc:sldChg chg="del">
        <pc:chgData name="Bob Ward" userId="6da7c2dd-8e2e-469f-a216-c384312e2a2d" providerId="ADAL" clId="{15013093-79AF-4871-95D6-038AA22C98D6}" dt="2023-01-10T20:09:33.046" v="735" actId="47"/>
        <pc:sldMkLst>
          <pc:docMk/>
          <pc:sldMk cId="3691916045" sldId="2147477260"/>
        </pc:sldMkLst>
      </pc:sldChg>
      <pc:sldChg chg="del">
        <pc:chgData name="Bob Ward" userId="6da7c2dd-8e2e-469f-a216-c384312e2a2d" providerId="ADAL" clId="{15013093-79AF-4871-95D6-038AA22C98D6}" dt="2023-01-10T20:09:33.880" v="737" actId="47"/>
        <pc:sldMkLst>
          <pc:docMk/>
          <pc:sldMk cId="2054738413" sldId="2147477261"/>
        </pc:sldMkLst>
      </pc:sldChg>
      <pc:sldChg chg="del">
        <pc:chgData name="Bob Ward" userId="6da7c2dd-8e2e-469f-a216-c384312e2a2d" providerId="ADAL" clId="{15013093-79AF-4871-95D6-038AA22C98D6}" dt="2023-01-10T20:09:31.338" v="731" actId="47"/>
        <pc:sldMkLst>
          <pc:docMk/>
          <pc:sldMk cId="248298824" sldId="2147477262"/>
        </pc:sldMkLst>
      </pc:sldChg>
      <pc:sldChg chg="del">
        <pc:chgData name="Bob Ward" userId="6da7c2dd-8e2e-469f-a216-c384312e2a2d" providerId="ADAL" clId="{15013093-79AF-4871-95D6-038AA22C98D6}" dt="2023-01-10T20:09:35.881" v="740" actId="47"/>
        <pc:sldMkLst>
          <pc:docMk/>
          <pc:sldMk cId="2527209335" sldId="2147477271"/>
        </pc:sldMkLst>
      </pc:sldChg>
      <pc:sldChg chg="del">
        <pc:chgData name="Bob Ward" userId="6da7c2dd-8e2e-469f-a216-c384312e2a2d" providerId="ADAL" clId="{15013093-79AF-4871-95D6-038AA22C98D6}" dt="2023-01-10T20:09:00.714" v="703" actId="47"/>
        <pc:sldMkLst>
          <pc:docMk/>
          <pc:sldMk cId="2631714577" sldId="2147477275"/>
        </pc:sldMkLst>
      </pc:sldChg>
      <pc:sldChg chg="del">
        <pc:chgData name="Bob Ward" userId="6da7c2dd-8e2e-469f-a216-c384312e2a2d" providerId="ADAL" clId="{15013093-79AF-4871-95D6-038AA22C98D6}" dt="2023-01-10T20:09:46.113" v="770" actId="47"/>
        <pc:sldMkLst>
          <pc:docMk/>
          <pc:sldMk cId="3696967483" sldId="2147477279"/>
        </pc:sldMkLst>
      </pc:sldChg>
      <pc:sldChg chg="del">
        <pc:chgData name="Bob Ward" userId="6da7c2dd-8e2e-469f-a216-c384312e2a2d" providerId="ADAL" clId="{15013093-79AF-4871-95D6-038AA22C98D6}" dt="2023-01-10T20:09:48.976" v="779" actId="47"/>
        <pc:sldMkLst>
          <pc:docMk/>
          <pc:sldMk cId="2485615152" sldId="2147477283"/>
        </pc:sldMkLst>
      </pc:sldChg>
      <pc:sldChg chg="add del">
        <pc:chgData name="Bob Ward" userId="6da7c2dd-8e2e-469f-a216-c384312e2a2d" providerId="ADAL" clId="{15013093-79AF-4871-95D6-038AA22C98D6}" dt="2023-01-10T20:10:02.703" v="797" actId="47"/>
        <pc:sldMkLst>
          <pc:docMk/>
          <pc:sldMk cId="561508236" sldId="2147477285"/>
        </pc:sldMkLst>
      </pc:sldChg>
      <pc:sldChg chg="add del">
        <pc:chgData name="Bob Ward" userId="6da7c2dd-8e2e-469f-a216-c384312e2a2d" providerId="ADAL" clId="{15013093-79AF-4871-95D6-038AA22C98D6}" dt="2023-01-10T20:10:10.276" v="799" actId="47"/>
        <pc:sldMkLst>
          <pc:docMk/>
          <pc:sldMk cId="2418293298" sldId="2147477287"/>
        </pc:sldMkLst>
      </pc:sldChg>
      <pc:sldChg chg="del">
        <pc:chgData name="Bob Ward" userId="6da7c2dd-8e2e-469f-a216-c384312e2a2d" providerId="ADAL" clId="{15013093-79AF-4871-95D6-038AA22C98D6}" dt="2023-01-10T20:09:41.104" v="754" actId="47"/>
        <pc:sldMkLst>
          <pc:docMk/>
          <pc:sldMk cId="217624642" sldId="2147477288"/>
        </pc:sldMkLst>
      </pc:sldChg>
      <pc:sldChg chg="del">
        <pc:chgData name="Bob Ward" userId="6da7c2dd-8e2e-469f-a216-c384312e2a2d" providerId="ADAL" clId="{15013093-79AF-4871-95D6-038AA22C98D6}" dt="2023-01-10T20:09:39.541" v="749" actId="47"/>
        <pc:sldMkLst>
          <pc:docMk/>
          <pc:sldMk cId="382630538" sldId="2147477289"/>
        </pc:sldMkLst>
      </pc:sldChg>
      <pc:sldChg chg="del">
        <pc:chgData name="Bob Ward" userId="6da7c2dd-8e2e-469f-a216-c384312e2a2d" providerId="ADAL" clId="{15013093-79AF-4871-95D6-038AA22C98D6}" dt="2023-01-10T20:09:41.644" v="756" actId="47"/>
        <pc:sldMkLst>
          <pc:docMk/>
          <pc:sldMk cId="1788912143" sldId="2147477299"/>
        </pc:sldMkLst>
      </pc:sldChg>
      <pc:sldChg chg="del">
        <pc:chgData name="Bob Ward" userId="6da7c2dd-8e2e-469f-a216-c384312e2a2d" providerId="ADAL" clId="{15013093-79AF-4871-95D6-038AA22C98D6}" dt="2023-01-10T20:09:41.331" v="755" actId="47"/>
        <pc:sldMkLst>
          <pc:docMk/>
          <pc:sldMk cId="731935675" sldId="2147477302"/>
        </pc:sldMkLst>
      </pc:sldChg>
      <pc:sldChg chg="del">
        <pc:chgData name="Bob Ward" userId="6da7c2dd-8e2e-469f-a216-c384312e2a2d" providerId="ADAL" clId="{15013093-79AF-4871-95D6-038AA22C98D6}" dt="2023-01-10T20:09:47.445" v="774" actId="47"/>
        <pc:sldMkLst>
          <pc:docMk/>
          <pc:sldMk cId="16438911" sldId="2147477309"/>
        </pc:sldMkLst>
      </pc:sldChg>
      <pc:sldChg chg="del">
        <pc:chgData name="Bob Ward" userId="6da7c2dd-8e2e-469f-a216-c384312e2a2d" providerId="ADAL" clId="{15013093-79AF-4871-95D6-038AA22C98D6}" dt="2023-01-10T20:09:47.046" v="772" actId="47"/>
        <pc:sldMkLst>
          <pc:docMk/>
          <pc:sldMk cId="336449971" sldId="2147477310"/>
        </pc:sldMkLst>
      </pc:sldChg>
      <pc:sldChg chg="del">
        <pc:chgData name="Bob Ward" userId="6da7c2dd-8e2e-469f-a216-c384312e2a2d" providerId="ADAL" clId="{15013093-79AF-4871-95D6-038AA22C98D6}" dt="2023-01-10T20:09:47.309" v="773" actId="47"/>
        <pc:sldMkLst>
          <pc:docMk/>
          <pc:sldMk cId="105991541" sldId="2147477311"/>
        </pc:sldMkLst>
      </pc:sldChg>
      <pc:sldChg chg="del">
        <pc:chgData name="Bob Ward" userId="6da7c2dd-8e2e-469f-a216-c384312e2a2d" providerId="ADAL" clId="{15013093-79AF-4871-95D6-038AA22C98D6}" dt="2023-01-10T20:09:40.008" v="751" actId="47"/>
        <pc:sldMkLst>
          <pc:docMk/>
          <pc:sldMk cId="1070670381" sldId="2147477312"/>
        </pc:sldMkLst>
      </pc:sldChg>
      <pc:sldChg chg="del">
        <pc:chgData name="Bob Ward" userId="6da7c2dd-8e2e-469f-a216-c384312e2a2d" providerId="ADAL" clId="{15013093-79AF-4871-95D6-038AA22C98D6}" dt="2023-01-10T20:09:40.832" v="753" actId="47"/>
        <pc:sldMkLst>
          <pc:docMk/>
          <pc:sldMk cId="1943152325" sldId="2147477313"/>
        </pc:sldMkLst>
      </pc:sldChg>
      <pc:sldChg chg="del">
        <pc:chgData name="Bob Ward" userId="6da7c2dd-8e2e-469f-a216-c384312e2a2d" providerId="ADAL" clId="{15013093-79AF-4871-95D6-038AA22C98D6}" dt="2023-01-10T20:09:44.105" v="763" actId="47"/>
        <pc:sldMkLst>
          <pc:docMk/>
          <pc:sldMk cId="257392283" sldId="2147477314"/>
        </pc:sldMkLst>
      </pc:sldChg>
      <pc:sldChg chg="add del">
        <pc:chgData name="Bob Ward" userId="6da7c2dd-8e2e-469f-a216-c384312e2a2d" providerId="ADAL" clId="{15013093-79AF-4871-95D6-038AA22C98D6}" dt="2023-01-10T20:10:10.292" v="800" actId="47"/>
        <pc:sldMkLst>
          <pc:docMk/>
          <pc:sldMk cId="3636752962" sldId="2147477315"/>
        </pc:sldMkLst>
      </pc:sldChg>
      <pc:sldChg chg="del">
        <pc:chgData name="Bob Ward" userId="6da7c2dd-8e2e-469f-a216-c384312e2a2d" providerId="ADAL" clId="{15013093-79AF-4871-95D6-038AA22C98D6}" dt="2023-01-10T20:09:40.313" v="752" actId="47"/>
        <pc:sldMkLst>
          <pc:docMk/>
          <pc:sldMk cId="1972721372" sldId="2147477316"/>
        </pc:sldMkLst>
      </pc:sldChg>
      <pc:sldChg chg="del">
        <pc:chgData name="Bob Ward" userId="6da7c2dd-8e2e-469f-a216-c384312e2a2d" providerId="ADAL" clId="{15013093-79AF-4871-95D6-038AA22C98D6}" dt="2023-01-10T20:09:42.561" v="758" actId="47"/>
        <pc:sldMkLst>
          <pc:docMk/>
          <pc:sldMk cId="3164555567" sldId="2147477317"/>
        </pc:sldMkLst>
      </pc:sldChg>
      <pc:sldChg chg="del">
        <pc:chgData name="Bob Ward" userId="6da7c2dd-8e2e-469f-a216-c384312e2a2d" providerId="ADAL" clId="{15013093-79AF-4871-95D6-038AA22C98D6}" dt="2023-01-10T20:08:58.469" v="692" actId="47"/>
        <pc:sldMkLst>
          <pc:docMk/>
          <pc:sldMk cId="2427722686" sldId="2147477321"/>
        </pc:sldMkLst>
      </pc:sldChg>
      <pc:sldChg chg="del">
        <pc:chgData name="Bob Ward" userId="6da7c2dd-8e2e-469f-a216-c384312e2a2d" providerId="ADAL" clId="{15013093-79AF-4871-95D6-038AA22C98D6}" dt="2023-01-10T20:08:58.822" v="694" actId="47"/>
        <pc:sldMkLst>
          <pc:docMk/>
          <pc:sldMk cId="3246108082" sldId="2147477322"/>
        </pc:sldMkLst>
      </pc:sldChg>
      <pc:sldChg chg="del">
        <pc:chgData name="Bob Ward" userId="6da7c2dd-8e2e-469f-a216-c384312e2a2d" providerId="ADAL" clId="{15013093-79AF-4871-95D6-038AA22C98D6}" dt="2023-01-10T20:08:59.004" v="695" actId="47"/>
        <pc:sldMkLst>
          <pc:docMk/>
          <pc:sldMk cId="3526375400" sldId="2147477323"/>
        </pc:sldMkLst>
      </pc:sldChg>
      <pc:sldChg chg="del">
        <pc:chgData name="Bob Ward" userId="6da7c2dd-8e2e-469f-a216-c384312e2a2d" providerId="ADAL" clId="{15013093-79AF-4871-95D6-038AA22C98D6}" dt="2023-01-10T20:09:02.585" v="711" actId="47"/>
        <pc:sldMkLst>
          <pc:docMk/>
          <pc:sldMk cId="261159046" sldId="2147477324"/>
        </pc:sldMkLst>
      </pc:sldChg>
      <pc:sldChg chg="add del">
        <pc:chgData name="Bob Ward" userId="6da7c2dd-8e2e-469f-a216-c384312e2a2d" providerId="ADAL" clId="{15013093-79AF-4871-95D6-038AA22C98D6}" dt="2023-01-10T20:10:11.141" v="802" actId="47"/>
        <pc:sldMkLst>
          <pc:docMk/>
          <pc:sldMk cId="3904166085" sldId="2147477325"/>
        </pc:sldMkLst>
      </pc:sldChg>
      <pc:sldChg chg="del">
        <pc:chgData name="Bob Ward" userId="6da7c2dd-8e2e-469f-a216-c384312e2a2d" providerId="ADAL" clId="{15013093-79AF-4871-95D6-038AA22C98D6}" dt="2023-01-10T20:09:03.672" v="717" actId="47"/>
        <pc:sldMkLst>
          <pc:docMk/>
          <pc:sldMk cId="3512788645" sldId="2147477327"/>
        </pc:sldMkLst>
      </pc:sldChg>
      <pc:sldChg chg="del">
        <pc:chgData name="Bob Ward" userId="6da7c2dd-8e2e-469f-a216-c384312e2a2d" providerId="ADAL" clId="{15013093-79AF-4871-95D6-038AA22C98D6}" dt="2023-01-10T20:09:03.518" v="716" actId="47"/>
        <pc:sldMkLst>
          <pc:docMk/>
          <pc:sldMk cId="2186159777" sldId="2147477328"/>
        </pc:sldMkLst>
      </pc:sldChg>
      <pc:sldChg chg="del">
        <pc:chgData name="Bob Ward" userId="6da7c2dd-8e2e-469f-a216-c384312e2a2d" providerId="ADAL" clId="{15013093-79AF-4871-95D6-038AA22C98D6}" dt="2023-01-10T20:09:01.216" v="706" actId="47"/>
        <pc:sldMkLst>
          <pc:docMk/>
          <pc:sldMk cId="3487956801" sldId="2147477332"/>
        </pc:sldMkLst>
      </pc:sldChg>
      <pc:sldChg chg="del">
        <pc:chgData name="Bob Ward" userId="6da7c2dd-8e2e-469f-a216-c384312e2a2d" providerId="ADAL" clId="{15013093-79AF-4871-95D6-038AA22C98D6}" dt="2023-01-10T20:09:01.044" v="705" actId="47"/>
        <pc:sldMkLst>
          <pc:docMk/>
          <pc:sldMk cId="170805326" sldId="2147477334"/>
        </pc:sldMkLst>
      </pc:sldChg>
      <pc:sldChg chg="del">
        <pc:chgData name="Bob Ward" userId="6da7c2dd-8e2e-469f-a216-c384312e2a2d" providerId="ADAL" clId="{15013093-79AF-4871-95D6-038AA22C98D6}" dt="2023-01-10T20:09:00.887" v="704" actId="47"/>
        <pc:sldMkLst>
          <pc:docMk/>
          <pc:sldMk cId="2260530005" sldId="2147477335"/>
        </pc:sldMkLst>
      </pc:sldChg>
      <pc:sldChg chg="del">
        <pc:chgData name="Bob Ward" userId="6da7c2dd-8e2e-469f-a216-c384312e2a2d" providerId="ADAL" clId="{15013093-79AF-4871-95D6-038AA22C98D6}" dt="2023-01-10T20:09:29.154" v="726" actId="47"/>
        <pc:sldMkLst>
          <pc:docMk/>
          <pc:sldMk cId="3471407373" sldId="2147477337"/>
        </pc:sldMkLst>
      </pc:sldChg>
      <pc:sldChg chg="del">
        <pc:chgData name="Bob Ward" userId="6da7c2dd-8e2e-469f-a216-c384312e2a2d" providerId="ADAL" clId="{15013093-79AF-4871-95D6-038AA22C98D6}" dt="2023-01-10T20:09:02.520" v="710" actId="47"/>
        <pc:sldMkLst>
          <pc:docMk/>
          <pc:sldMk cId="67987278" sldId="2147477338"/>
        </pc:sldMkLst>
      </pc:sldChg>
      <pc:sldChg chg="del">
        <pc:chgData name="Bob Ward" userId="6da7c2dd-8e2e-469f-a216-c384312e2a2d" providerId="ADAL" clId="{15013093-79AF-4871-95D6-038AA22C98D6}" dt="2023-01-10T20:09:31.752" v="732" actId="47"/>
        <pc:sldMkLst>
          <pc:docMk/>
          <pc:sldMk cId="71079675" sldId="2147477339"/>
        </pc:sldMkLst>
      </pc:sldChg>
      <pc:sldChg chg="del">
        <pc:chgData name="Bob Ward" userId="6da7c2dd-8e2e-469f-a216-c384312e2a2d" providerId="ADAL" clId="{15013093-79AF-4871-95D6-038AA22C98D6}" dt="2023-01-10T16:35:26.504" v="89" actId="47"/>
        <pc:sldMkLst>
          <pc:docMk/>
          <pc:sldMk cId="3193802633" sldId="2147477340"/>
        </pc:sldMkLst>
      </pc:sldChg>
      <pc:sldChg chg="del">
        <pc:chgData name="Bob Ward" userId="6da7c2dd-8e2e-469f-a216-c384312e2a2d" providerId="ADAL" clId="{15013093-79AF-4871-95D6-038AA22C98D6}" dt="2023-01-10T20:09:41.992" v="757" actId="47"/>
        <pc:sldMkLst>
          <pc:docMk/>
          <pc:sldMk cId="2536840622" sldId="2147477342"/>
        </pc:sldMkLst>
      </pc:sldChg>
      <pc:sldChg chg="del">
        <pc:chgData name="Bob Ward" userId="6da7c2dd-8e2e-469f-a216-c384312e2a2d" providerId="ADAL" clId="{15013093-79AF-4871-95D6-038AA22C98D6}" dt="2023-01-10T20:09:43.441" v="760" actId="47"/>
        <pc:sldMkLst>
          <pc:docMk/>
          <pc:sldMk cId="1046927260" sldId="2147477343"/>
        </pc:sldMkLst>
      </pc:sldChg>
      <pc:sldChg chg="del">
        <pc:chgData name="Bob Ward" userId="6da7c2dd-8e2e-469f-a216-c384312e2a2d" providerId="ADAL" clId="{15013093-79AF-4871-95D6-038AA22C98D6}" dt="2023-01-10T20:09:30.480" v="729" actId="47"/>
        <pc:sldMkLst>
          <pc:docMk/>
          <pc:sldMk cId="3306114309" sldId="2147477344"/>
        </pc:sldMkLst>
      </pc:sldChg>
      <pc:sldChg chg="del">
        <pc:chgData name="Bob Ward" userId="6da7c2dd-8e2e-469f-a216-c384312e2a2d" providerId="ADAL" clId="{15013093-79AF-4871-95D6-038AA22C98D6}" dt="2023-01-10T20:09:30.922" v="730" actId="47"/>
        <pc:sldMkLst>
          <pc:docMk/>
          <pc:sldMk cId="1793096042" sldId="2147477345"/>
        </pc:sldMkLst>
      </pc:sldChg>
      <pc:sldChg chg="del">
        <pc:chgData name="Bob Ward" userId="6da7c2dd-8e2e-469f-a216-c384312e2a2d" providerId="ADAL" clId="{15013093-79AF-4871-95D6-038AA22C98D6}" dt="2023-01-10T20:09:32.182" v="733" actId="47"/>
        <pc:sldMkLst>
          <pc:docMk/>
          <pc:sldMk cId="2085471613" sldId="2147477346"/>
        </pc:sldMkLst>
      </pc:sldChg>
      <pc:sldChg chg="del">
        <pc:chgData name="Bob Ward" userId="6da7c2dd-8e2e-469f-a216-c384312e2a2d" providerId="ADAL" clId="{15013093-79AF-4871-95D6-038AA22C98D6}" dt="2023-01-10T20:09:36.883" v="742" actId="47"/>
        <pc:sldMkLst>
          <pc:docMk/>
          <pc:sldMk cId="650214167" sldId="2147477347"/>
        </pc:sldMkLst>
      </pc:sldChg>
      <pc:sldChg chg="del">
        <pc:chgData name="Bob Ward" userId="6da7c2dd-8e2e-469f-a216-c384312e2a2d" providerId="ADAL" clId="{15013093-79AF-4871-95D6-038AA22C98D6}" dt="2023-01-10T20:09:33.468" v="736" actId="47"/>
        <pc:sldMkLst>
          <pc:docMk/>
          <pc:sldMk cId="942627949" sldId="2147477348"/>
        </pc:sldMkLst>
      </pc:sldChg>
      <pc:sldChg chg="del">
        <pc:chgData name="Bob Ward" userId="6da7c2dd-8e2e-469f-a216-c384312e2a2d" providerId="ADAL" clId="{15013093-79AF-4871-95D6-038AA22C98D6}" dt="2023-01-10T20:09:35.138" v="739" actId="47"/>
        <pc:sldMkLst>
          <pc:docMk/>
          <pc:sldMk cId="3619275977" sldId="2147477349"/>
        </pc:sldMkLst>
      </pc:sldChg>
      <pc:sldChg chg="del">
        <pc:chgData name="Bob Ward" userId="6da7c2dd-8e2e-469f-a216-c384312e2a2d" providerId="ADAL" clId="{15013093-79AF-4871-95D6-038AA22C98D6}" dt="2023-01-10T20:09:43.875" v="762" actId="47"/>
        <pc:sldMkLst>
          <pc:docMk/>
          <pc:sldMk cId="4160359824" sldId="2147477354"/>
        </pc:sldMkLst>
      </pc:sldChg>
      <pc:sldChg chg="del">
        <pc:chgData name="Bob Ward" userId="6da7c2dd-8e2e-469f-a216-c384312e2a2d" providerId="ADAL" clId="{15013093-79AF-4871-95D6-038AA22C98D6}" dt="2023-01-10T20:08:59.383" v="697" actId="47"/>
        <pc:sldMkLst>
          <pc:docMk/>
          <pc:sldMk cId="3430189995" sldId="2147477355"/>
        </pc:sldMkLst>
      </pc:sldChg>
      <pc:sldChg chg="del">
        <pc:chgData name="Bob Ward" userId="6da7c2dd-8e2e-469f-a216-c384312e2a2d" providerId="ADAL" clId="{15013093-79AF-4871-95D6-038AA22C98D6}" dt="2023-01-10T20:09:34.431" v="738" actId="47"/>
        <pc:sldMkLst>
          <pc:docMk/>
          <pc:sldMk cId="3101951594" sldId="2147477360"/>
        </pc:sldMkLst>
      </pc:sldChg>
      <pc:sldChg chg="del">
        <pc:chgData name="Bob Ward" userId="6da7c2dd-8e2e-469f-a216-c384312e2a2d" providerId="ADAL" clId="{15013093-79AF-4871-95D6-038AA22C98D6}" dt="2023-01-10T20:09:46.803" v="771" actId="47"/>
        <pc:sldMkLst>
          <pc:docMk/>
          <pc:sldMk cId="1920424182" sldId="2147477367"/>
        </pc:sldMkLst>
      </pc:sldChg>
      <pc:sldChg chg="del">
        <pc:chgData name="Bob Ward" userId="6da7c2dd-8e2e-469f-a216-c384312e2a2d" providerId="ADAL" clId="{15013093-79AF-4871-95D6-038AA22C98D6}" dt="2023-01-10T20:09:27.262" v="720" actId="47"/>
        <pc:sldMkLst>
          <pc:docMk/>
          <pc:sldMk cId="2912351574" sldId="2147477368"/>
        </pc:sldMkLst>
      </pc:sldChg>
      <pc:sldChg chg="del">
        <pc:chgData name="Bob Ward" userId="6da7c2dd-8e2e-469f-a216-c384312e2a2d" providerId="ADAL" clId="{15013093-79AF-4871-95D6-038AA22C98D6}" dt="2023-01-10T20:09:27.466" v="721" actId="47"/>
        <pc:sldMkLst>
          <pc:docMk/>
          <pc:sldMk cId="3372066350" sldId="2147477369"/>
        </pc:sldMkLst>
      </pc:sldChg>
      <pc:sldChg chg="del">
        <pc:chgData name="Bob Ward" userId="6da7c2dd-8e2e-469f-a216-c384312e2a2d" providerId="ADAL" clId="{15013093-79AF-4871-95D6-038AA22C98D6}" dt="2023-01-10T20:08:57.839" v="689" actId="47"/>
        <pc:sldMkLst>
          <pc:docMk/>
          <pc:sldMk cId="3473562780" sldId="2147477372"/>
        </pc:sldMkLst>
      </pc:sldChg>
      <pc:sldChg chg="del">
        <pc:chgData name="Bob Ward" userId="6da7c2dd-8e2e-469f-a216-c384312e2a2d" providerId="ADAL" clId="{15013093-79AF-4871-95D6-038AA22C98D6}" dt="2023-01-10T20:08:59.795" v="699" actId="47"/>
        <pc:sldMkLst>
          <pc:docMk/>
          <pc:sldMk cId="1887458987" sldId="2147477378"/>
        </pc:sldMkLst>
      </pc:sldChg>
      <pc:sldChg chg="del">
        <pc:chgData name="Bob Ward" userId="6da7c2dd-8e2e-469f-a216-c384312e2a2d" providerId="ADAL" clId="{15013093-79AF-4871-95D6-038AA22C98D6}" dt="2023-01-10T20:09:00.294" v="701" actId="47"/>
        <pc:sldMkLst>
          <pc:docMk/>
          <pc:sldMk cId="757016235" sldId="2147477379"/>
        </pc:sldMkLst>
      </pc:sldChg>
      <pc:sldChg chg="del">
        <pc:chgData name="Bob Ward" userId="6da7c2dd-8e2e-469f-a216-c384312e2a2d" providerId="ADAL" clId="{15013093-79AF-4871-95D6-038AA22C98D6}" dt="2023-01-10T20:09:01.958" v="709" actId="47"/>
        <pc:sldMkLst>
          <pc:docMk/>
          <pc:sldMk cId="2470663733" sldId="2147477380"/>
        </pc:sldMkLst>
      </pc:sldChg>
      <pc:sldChg chg="del">
        <pc:chgData name="Bob Ward" userId="6da7c2dd-8e2e-469f-a216-c384312e2a2d" providerId="ADAL" clId="{15013093-79AF-4871-95D6-038AA22C98D6}" dt="2023-01-10T20:09:39.771" v="750" actId="47"/>
        <pc:sldMkLst>
          <pc:docMk/>
          <pc:sldMk cId="1516796794" sldId="2147477382"/>
        </pc:sldMkLst>
      </pc:sldChg>
      <pc:sldChg chg="del">
        <pc:chgData name="Bob Ward" userId="6da7c2dd-8e2e-469f-a216-c384312e2a2d" providerId="ADAL" clId="{15013093-79AF-4871-95D6-038AA22C98D6}" dt="2023-01-10T20:09:32.633" v="734" actId="47"/>
        <pc:sldMkLst>
          <pc:docMk/>
          <pc:sldMk cId="3778217308" sldId="2147477383"/>
        </pc:sldMkLst>
      </pc:sldChg>
      <pc:sldChg chg="add del">
        <pc:chgData name="Bob Ward" userId="6da7c2dd-8e2e-469f-a216-c384312e2a2d" providerId="ADAL" clId="{15013093-79AF-4871-95D6-038AA22C98D6}" dt="2023-01-10T20:10:02.125" v="796" actId="47"/>
        <pc:sldMkLst>
          <pc:docMk/>
          <pc:sldMk cId="1819996943" sldId="2147477384"/>
        </pc:sldMkLst>
      </pc:sldChg>
      <pc:sldChg chg="del">
        <pc:chgData name="Bob Ward" userId="6da7c2dd-8e2e-469f-a216-c384312e2a2d" providerId="ADAL" clId="{15013093-79AF-4871-95D6-038AA22C98D6}" dt="2023-01-10T20:08:58" v="690" actId="47"/>
        <pc:sldMkLst>
          <pc:docMk/>
          <pc:sldMk cId="4138828345" sldId="2147477385"/>
        </pc:sldMkLst>
      </pc:sldChg>
      <pc:sldChg chg="del">
        <pc:chgData name="Bob Ward" userId="6da7c2dd-8e2e-469f-a216-c384312e2a2d" providerId="ADAL" clId="{15013093-79AF-4871-95D6-038AA22C98D6}" dt="2023-01-10T20:09:37.314" v="743" actId="47"/>
        <pc:sldMkLst>
          <pc:docMk/>
          <pc:sldMk cId="1617370057" sldId="2147478825"/>
        </pc:sldMkLst>
      </pc:sldChg>
      <pc:sldChg chg="del">
        <pc:chgData name="Bob Ward" userId="6da7c2dd-8e2e-469f-a216-c384312e2a2d" providerId="ADAL" clId="{15013093-79AF-4871-95D6-038AA22C98D6}" dt="2023-01-10T20:09:44.330" v="764" actId="47"/>
        <pc:sldMkLst>
          <pc:docMk/>
          <pc:sldMk cId="39748029" sldId="2147478826"/>
        </pc:sldMkLst>
      </pc:sldChg>
      <pc:sldChg chg="del">
        <pc:chgData name="Bob Ward" userId="6da7c2dd-8e2e-469f-a216-c384312e2a2d" providerId="ADAL" clId="{15013093-79AF-4871-95D6-038AA22C98D6}" dt="2023-01-10T20:09:43.064" v="759" actId="47"/>
        <pc:sldMkLst>
          <pc:docMk/>
          <pc:sldMk cId="3797744977" sldId="2147478827"/>
        </pc:sldMkLst>
      </pc:sldChg>
      <pc:sldChg chg="del">
        <pc:chgData name="Bob Ward" userId="6da7c2dd-8e2e-469f-a216-c384312e2a2d" providerId="ADAL" clId="{15013093-79AF-4871-95D6-038AA22C98D6}" dt="2023-01-10T20:09:01.657" v="708" actId="47"/>
        <pc:sldMkLst>
          <pc:docMk/>
          <pc:sldMk cId="1945558357" sldId="2147478829"/>
        </pc:sldMkLst>
      </pc:sldChg>
      <pc:sldChg chg="del">
        <pc:chgData name="Bob Ward" userId="6da7c2dd-8e2e-469f-a216-c384312e2a2d" providerId="ADAL" clId="{15013093-79AF-4871-95D6-038AA22C98D6}" dt="2023-01-10T20:09:01.425" v="707" actId="47"/>
        <pc:sldMkLst>
          <pc:docMk/>
          <pc:sldMk cId="4203065452" sldId="2147478830"/>
        </pc:sldMkLst>
      </pc:sldChg>
      <pc:sldChg chg="del">
        <pc:chgData name="Bob Ward" userId="6da7c2dd-8e2e-469f-a216-c384312e2a2d" providerId="ADAL" clId="{15013093-79AF-4871-95D6-038AA22C98D6}" dt="2023-01-10T20:09:02.718" v="712" actId="47"/>
        <pc:sldMkLst>
          <pc:docMk/>
          <pc:sldMk cId="694086920" sldId="2147478831"/>
        </pc:sldMkLst>
      </pc:sldChg>
      <pc:sldChg chg="del">
        <pc:chgData name="Bob Ward" userId="6da7c2dd-8e2e-469f-a216-c384312e2a2d" providerId="ADAL" clId="{15013093-79AF-4871-95D6-038AA22C98D6}" dt="2023-01-10T20:09:26.301" v="718" actId="47"/>
        <pc:sldMkLst>
          <pc:docMk/>
          <pc:sldMk cId="3040709354" sldId="2147478832"/>
        </pc:sldMkLst>
      </pc:sldChg>
      <pc:sldChg chg="del">
        <pc:chgData name="Bob Ward" userId="6da7c2dd-8e2e-469f-a216-c384312e2a2d" providerId="ADAL" clId="{15013093-79AF-4871-95D6-038AA22C98D6}" dt="2023-01-10T20:09:49.683" v="780" actId="47"/>
        <pc:sldMkLst>
          <pc:docMk/>
          <pc:sldMk cId="1364617844" sldId="2147478833"/>
        </pc:sldMkLst>
      </pc:sldChg>
      <pc:sldChg chg="del">
        <pc:chgData name="Bob Ward" userId="6da7c2dd-8e2e-469f-a216-c384312e2a2d" providerId="ADAL" clId="{15013093-79AF-4871-95D6-038AA22C98D6}" dt="2023-01-10T20:09:47.703" v="775" actId="47"/>
        <pc:sldMkLst>
          <pc:docMk/>
          <pc:sldMk cId="3194385611" sldId="2147478834"/>
        </pc:sldMkLst>
      </pc:sldChg>
      <pc:sldChg chg="del">
        <pc:chgData name="Bob Ward" userId="6da7c2dd-8e2e-469f-a216-c384312e2a2d" providerId="ADAL" clId="{15013093-79AF-4871-95D6-038AA22C98D6}" dt="2023-01-10T20:08:58.636" v="693" actId="47"/>
        <pc:sldMkLst>
          <pc:docMk/>
          <pc:sldMk cId="727889510" sldId="2147478835"/>
        </pc:sldMkLst>
      </pc:sldChg>
      <pc:sldChg chg="del">
        <pc:chgData name="Bob Ward" userId="6da7c2dd-8e2e-469f-a216-c384312e2a2d" providerId="ADAL" clId="{15013093-79AF-4871-95D6-038AA22C98D6}" dt="2023-01-10T20:08:57.701" v="688" actId="47"/>
        <pc:sldMkLst>
          <pc:docMk/>
          <pc:sldMk cId="2445104643" sldId="2147478837"/>
        </pc:sldMkLst>
      </pc:sldChg>
      <pc:sldChg chg="del">
        <pc:chgData name="Bob Ward" userId="6da7c2dd-8e2e-469f-a216-c384312e2a2d" providerId="ADAL" clId="{15013093-79AF-4871-95D6-038AA22C98D6}" dt="2023-01-10T20:08:59.175" v="696" actId="47"/>
        <pc:sldMkLst>
          <pc:docMk/>
          <pc:sldMk cId="3406116543" sldId="2147478838"/>
        </pc:sldMkLst>
      </pc:sldChg>
      <pc:sldChg chg="del">
        <pc:chgData name="Bob Ward" userId="6da7c2dd-8e2e-469f-a216-c384312e2a2d" providerId="ADAL" clId="{15013093-79AF-4871-95D6-038AA22C98D6}" dt="2023-01-10T20:09:37.658" v="744" actId="47"/>
        <pc:sldMkLst>
          <pc:docMk/>
          <pc:sldMk cId="3202648203" sldId="2147478839"/>
        </pc:sldMkLst>
      </pc:sldChg>
      <pc:sldChg chg="del">
        <pc:chgData name="Bob Ward" userId="6da7c2dd-8e2e-469f-a216-c384312e2a2d" providerId="ADAL" clId="{15013093-79AF-4871-95D6-038AA22C98D6}" dt="2023-01-10T20:09:37.923" v="745" actId="47"/>
        <pc:sldMkLst>
          <pc:docMk/>
          <pc:sldMk cId="4153605310" sldId="2147478840"/>
        </pc:sldMkLst>
      </pc:sldChg>
      <pc:sldChg chg="del">
        <pc:chgData name="Bob Ward" userId="6da7c2dd-8e2e-469f-a216-c384312e2a2d" providerId="ADAL" clId="{15013093-79AF-4871-95D6-038AA22C98D6}" dt="2023-01-10T20:09:44.665" v="765" actId="47"/>
        <pc:sldMkLst>
          <pc:docMk/>
          <pc:sldMk cId="3898580161" sldId="2147478841"/>
        </pc:sldMkLst>
      </pc:sldChg>
      <pc:sldChg chg="del">
        <pc:chgData name="Bob Ward" userId="6da7c2dd-8e2e-469f-a216-c384312e2a2d" providerId="ADAL" clId="{15013093-79AF-4871-95D6-038AA22C98D6}" dt="2023-01-10T20:09:45.044" v="766" actId="47"/>
        <pc:sldMkLst>
          <pc:docMk/>
          <pc:sldMk cId="4022753205" sldId="2147478842"/>
        </pc:sldMkLst>
      </pc:sldChg>
      <pc:sldChg chg="del">
        <pc:chgData name="Bob Ward" userId="6da7c2dd-8e2e-469f-a216-c384312e2a2d" providerId="ADAL" clId="{15013093-79AF-4871-95D6-038AA22C98D6}" dt="2023-01-10T20:09:48.269" v="776" actId="47"/>
        <pc:sldMkLst>
          <pc:docMk/>
          <pc:sldMk cId="2456172909" sldId="2147478843"/>
        </pc:sldMkLst>
      </pc:sldChg>
      <pc:sldChg chg="del">
        <pc:chgData name="Bob Ward" userId="6da7c2dd-8e2e-469f-a216-c384312e2a2d" providerId="ADAL" clId="{15013093-79AF-4871-95D6-038AA22C98D6}" dt="2023-01-10T20:09:50.144" v="781" actId="47"/>
        <pc:sldMkLst>
          <pc:docMk/>
          <pc:sldMk cId="3870653684" sldId="2147478844"/>
        </pc:sldMkLst>
      </pc:sldChg>
      <pc:sldChg chg="del">
        <pc:chgData name="Bob Ward" userId="6da7c2dd-8e2e-469f-a216-c384312e2a2d" providerId="ADAL" clId="{15013093-79AF-4871-95D6-038AA22C98D6}" dt="2023-01-10T20:08:58.204" v="691" actId="47"/>
        <pc:sldMkLst>
          <pc:docMk/>
          <pc:sldMk cId="3111093952" sldId="2147478845"/>
        </pc:sldMkLst>
      </pc:sldChg>
      <pc:sldChg chg="del">
        <pc:chgData name="Bob Ward" userId="6da7c2dd-8e2e-469f-a216-c384312e2a2d" providerId="ADAL" clId="{15013093-79AF-4871-95D6-038AA22C98D6}" dt="2023-01-10T20:08:59.997" v="700" actId="47"/>
        <pc:sldMkLst>
          <pc:docMk/>
          <pc:sldMk cId="3123820376" sldId="2147478846"/>
        </pc:sldMkLst>
      </pc:sldChg>
      <pc:sldChg chg="add del">
        <pc:chgData name="Bob Ward" userId="6da7c2dd-8e2e-469f-a216-c384312e2a2d" providerId="ADAL" clId="{15013093-79AF-4871-95D6-038AA22C98D6}" dt="2023-01-10T20:08:33.128" v="681" actId="47"/>
        <pc:sldMkLst>
          <pc:docMk/>
          <pc:sldMk cId="243114111" sldId="2147478847"/>
        </pc:sldMkLst>
      </pc:sldChg>
    </pc:docChg>
  </pc:docChgLst>
  <pc:docChgLst>
    <pc:chgData name="Bob Ward" userId="6da7c2dd-8e2e-469f-a216-c384312e2a2d" providerId="ADAL" clId="{51357A5D-FE63-4E40-AB51-02A8B4945A78}"/>
    <pc:docChg chg="custSel modSld">
      <pc:chgData name="Bob Ward" userId="6da7c2dd-8e2e-469f-a216-c384312e2a2d" providerId="ADAL" clId="{51357A5D-FE63-4E40-AB51-02A8B4945A78}" dt="2023-01-11T21:00:08.197" v="1110" actId="20577"/>
      <pc:docMkLst>
        <pc:docMk/>
      </pc:docMkLst>
      <pc:sldChg chg="modSp mod">
        <pc:chgData name="Bob Ward" userId="6da7c2dd-8e2e-469f-a216-c384312e2a2d" providerId="ADAL" clId="{51357A5D-FE63-4E40-AB51-02A8B4945A78}" dt="2023-01-11T21:00:08.197" v="1110" actId="20577"/>
        <pc:sldMkLst>
          <pc:docMk/>
          <pc:sldMk cId="3361306358" sldId="2076137339"/>
        </pc:sldMkLst>
        <pc:spChg chg="mod">
          <ac:chgData name="Bob Ward" userId="6da7c2dd-8e2e-469f-a216-c384312e2a2d" providerId="ADAL" clId="{51357A5D-FE63-4E40-AB51-02A8B4945A78}" dt="2023-01-11T20:58:57.336" v="916" actId="20577"/>
          <ac:spMkLst>
            <pc:docMk/>
            <pc:sldMk cId="3361306358" sldId="2076137339"/>
            <ac:spMk id="11" creationId="{9C409991-DBD2-4E9D-830D-A6790320A566}"/>
          </ac:spMkLst>
        </pc:spChg>
        <pc:graphicFrameChg chg="mod">
          <ac:chgData name="Bob Ward" userId="6da7c2dd-8e2e-469f-a216-c384312e2a2d" providerId="ADAL" clId="{51357A5D-FE63-4E40-AB51-02A8B4945A78}" dt="2023-01-11T21:00:08.197" v="1110" actId="20577"/>
          <ac:graphicFrameMkLst>
            <pc:docMk/>
            <pc:sldMk cId="3361306358" sldId="2076137339"/>
            <ac:graphicFrameMk id="4" creationId="{AA88BD6C-824E-F582-8E75-29236EDF6F2F}"/>
          </ac:graphicFrameMkLst>
        </pc:graphicFrameChg>
      </pc:sldChg>
      <pc:sldChg chg="addSp modSp mod">
        <pc:chgData name="Bob Ward" userId="6da7c2dd-8e2e-469f-a216-c384312e2a2d" providerId="ADAL" clId="{51357A5D-FE63-4E40-AB51-02A8B4945A78}" dt="2023-01-11T20:48:34.294" v="783" actId="20577"/>
        <pc:sldMkLst>
          <pc:docMk/>
          <pc:sldMk cId="2651755647" sldId="2076138386"/>
        </pc:sldMkLst>
        <pc:spChg chg="add mod">
          <ac:chgData name="Bob Ward" userId="6da7c2dd-8e2e-469f-a216-c384312e2a2d" providerId="ADAL" clId="{51357A5D-FE63-4E40-AB51-02A8B4945A78}" dt="2023-01-11T20:48:34.294" v="783" actId="20577"/>
          <ac:spMkLst>
            <pc:docMk/>
            <pc:sldMk cId="2651755647" sldId="2076138386"/>
            <ac:spMk id="4" creationId="{CDAE1169-E50E-31B2-8603-8E7C6E90A28B}"/>
          </ac:spMkLst>
        </pc:spChg>
        <pc:spChg chg="mod">
          <ac:chgData name="Bob Ward" userId="6da7c2dd-8e2e-469f-a216-c384312e2a2d" providerId="ADAL" clId="{51357A5D-FE63-4E40-AB51-02A8B4945A78}" dt="2023-01-10T20:25:11.198" v="511" actId="1076"/>
          <ac:spMkLst>
            <pc:docMk/>
            <pc:sldMk cId="2651755647" sldId="2076138386"/>
            <ac:spMk id="7" creationId="{367500EF-1F79-46EB-8D50-D12A6C3E31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39A4E-C0F1-4FE0-9A17-1357A4F7BF29}" type="doc">
      <dgm:prSet loTypeId="urn:microsoft.com/office/officeart/2005/8/layout/process1" loCatId="process" qsTypeId="urn:microsoft.com/office/officeart/2005/8/quickstyle/3d4" qsCatId="3D" csTypeId="urn:microsoft.com/office/officeart/2005/8/colors/accent1_5" csCatId="accent1" phldr="1"/>
      <dgm:spPr/>
      <dgm:t>
        <a:bodyPr/>
        <a:lstStyle/>
        <a:p>
          <a:endParaRPr lang="en-US"/>
        </a:p>
      </dgm:t>
    </dgm:pt>
    <dgm:pt modelId="{0CAAA6DA-A7EF-44DE-9389-AE1FEC2C1D97}">
      <dgm:prSet/>
      <dgm:spPr/>
      <dgm:t>
        <a:bodyPr/>
        <a:lstStyle/>
        <a:p>
          <a:r>
            <a:rPr lang="en-US" baseline="0" dirty="0"/>
            <a:t>Identify low or no CPU</a:t>
          </a:r>
          <a:endParaRPr lang="en-US" dirty="0"/>
        </a:p>
      </dgm:t>
    </dgm:pt>
    <dgm:pt modelId="{4442CD17-7276-4483-9D9D-1D18E59D2DDE}" type="parTrans" cxnId="{518AA0F2-AED0-4763-BB1B-0306956C2DE0}">
      <dgm:prSet/>
      <dgm:spPr/>
      <dgm:t>
        <a:bodyPr/>
        <a:lstStyle/>
        <a:p>
          <a:endParaRPr lang="en-US"/>
        </a:p>
      </dgm:t>
    </dgm:pt>
    <dgm:pt modelId="{7FFA01AE-E337-40E7-9E23-C0531B22E278}" type="sibTrans" cxnId="{518AA0F2-AED0-4763-BB1B-0306956C2DE0}">
      <dgm:prSet/>
      <dgm:spPr/>
      <dgm:t>
        <a:bodyPr/>
        <a:lstStyle/>
        <a:p>
          <a:endParaRPr lang="en-US" dirty="0"/>
        </a:p>
      </dgm:t>
    </dgm:pt>
    <dgm:pt modelId="{0CCB6F99-9B8F-4FB9-9E51-CF0CB896E27C}">
      <dgm:prSet/>
      <dgm:spPr/>
      <dgm:t>
        <a:bodyPr/>
        <a:lstStyle/>
        <a:p>
          <a:r>
            <a:rPr lang="en-US" dirty="0"/>
            <a:t>Check to see if blocking using DMVs</a:t>
          </a:r>
        </a:p>
      </dgm:t>
    </dgm:pt>
    <dgm:pt modelId="{E855D046-DF63-4B24-A6B3-4DEFA9E9A567}" type="parTrans" cxnId="{2EB635FA-2768-4D47-9CF2-C05C2623F7DB}">
      <dgm:prSet/>
      <dgm:spPr/>
      <dgm:t>
        <a:bodyPr/>
        <a:lstStyle/>
        <a:p>
          <a:endParaRPr lang="en-US"/>
        </a:p>
      </dgm:t>
    </dgm:pt>
    <dgm:pt modelId="{9D6DD295-E229-4EF4-82D2-6E6F3A4FE684}" type="sibTrans" cxnId="{2EB635FA-2768-4D47-9CF2-C05C2623F7DB}">
      <dgm:prSet/>
      <dgm:spPr/>
      <dgm:t>
        <a:bodyPr/>
        <a:lstStyle/>
        <a:p>
          <a:endParaRPr lang="en-US" dirty="0"/>
        </a:p>
      </dgm:t>
    </dgm:pt>
    <dgm:pt modelId="{23A52338-4E0F-4667-9798-39804B576159}">
      <dgm:prSet/>
      <dgm:spPr/>
      <dgm:t>
        <a:bodyPr/>
        <a:lstStyle/>
        <a:p>
          <a:r>
            <a:rPr lang="en-US" baseline="0" dirty="0"/>
            <a:t>Terminate session for lead blocker</a:t>
          </a:r>
          <a:endParaRPr lang="en-US" dirty="0"/>
        </a:p>
      </dgm:t>
    </dgm:pt>
    <dgm:pt modelId="{6E0CB3F1-70E6-429D-89D6-A1D669387226}" type="parTrans" cxnId="{254874E5-AE1D-43A9-AD68-6CAFF21CC475}">
      <dgm:prSet/>
      <dgm:spPr/>
      <dgm:t>
        <a:bodyPr/>
        <a:lstStyle/>
        <a:p>
          <a:endParaRPr lang="en-US"/>
        </a:p>
      </dgm:t>
    </dgm:pt>
    <dgm:pt modelId="{B8ACA75B-A008-4955-B692-F5D2D3C45A58}" type="sibTrans" cxnId="{254874E5-AE1D-43A9-AD68-6CAFF21CC475}">
      <dgm:prSet/>
      <dgm:spPr/>
      <dgm:t>
        <a:bodyPr/>
        <a:lstStyle/>
        <a:p>
          <a:endParaRPr lang="en-US" dirty="0"/>
        </a:p>
      </dgm:t>
    </dgm:pt>
    <dgm:pt modelId="{18AA819A-242B-465F-A8B2-0E74838CC6CD}">
      <dgm:prSet/>
      <dgm:spPr/>
      <dgm:t>
        <a:bodyPr/>
        <a:lstStyle/>
        <a:p>
          <a:r>
            <a:rPr lang="en-US" baseline="0" dirty="0"/>
            <a:t>Apply best practices to avoid future blocking problems</a:t>
          </a:r>
          <a:endParaRPr lang="en-US" dirty="0"/>
        </a:p>
      </dgm:t>
    </dgm:pt>
    <dgm:pt modelId="{338A85B9-9E9D-44D8-985E-D5946DE6BB07}" type="parTrans" cxnId="{0B27CF04-6DE8-4587-88B1-4B30281B2410}">
      <dgm:prSet/>
      <dgm:spPr/>
      <dgm:t>
        <a:bodyPr/>
        <a:lstStyle/>
        <a:p>
          <a:endParaRPr lang="en-US"/>
        </a:p>
      </dgm:t>
    </dgm:pt>
    <dgm:pt modelId="{9DC23EE9-8C17-4F14-84B7-47D61EF8EE41}" type="sibTrans" cxnId="{0B27CF04-6DE8-4587-88B1-4B30281B2410}">
      <dgm:prSet/>
      <dgm:spPr/>
      <dgm:t>
        <a:bodyPr/>
        <a:lstStyle/>
        <a:p>
          <a:endParaRPr lang="en-US"/>
        </a:p>
      </dgm:t>
    </dgm:pt>
    <dgm:pt modelId="{81666E54-95F7-4286-A00C-210AF7F04324}">
      <dgm:prSet/>
      <dgm:spPr/>
      <dgm:t>
        <a:bodyPr/>
        <a:lstStyle/>
        <a:p>
          <a:r>
            <a:rPr lang="en-US" dirty="0"/>
            <a:t>Look at query store for top resource consuming queries or wait statistics</a:t>
          </a:r>
        </a:p>
      </dgm:t>
    </dgm:pt>
    <dgm:pt modelId="{8C1E2CC9-A118-42A1-933D-AC659B907B9B}" type="parTrans" cxnId="{0EA1E62F-961B-406B-AAD3-2E7ECC1DE953}">
      <dgm:prSet/>
      <dgm:spPr/>
      <dgm:t>
        <a:bodyPr/>
        <a:lstStyle/>
        <a:p>
          <a:endParaRPr lang="en-US"/>
        </a:p>
      </dgm:t>
    </dgm:pt>
    <dgm:pt modelId="{BA0D0004-2636-46DB-B2BF-46B13917928A}" type="sibTrans" cxnId="{0EA1E62F-961B-406B-AAD3-2E7ECC1DE953}">
      <dgm:prSet/>
      <dgm:spPr/>
      <dgm:t>
        <a:bodyPr/>
        <a:lstStyle/>
        <a:p>
          <a:endParaRPr lang="en-US" dirty="0"/>
        </a:p>
      </dgm:t>
    </dgm:pt>
    <dgm:pt modelId="{E1443351-7B19-4EFB-9CE8-9B5FB6DA023A}" type="pres">
      <dgm:prSet presAssocID="{9A839A4E-C0F1-4FE0-9A17-1357A4F7BF29}" presName="Name0" presStyleCnt="0">
        <dgm:presLayoutVars>
          <dgm:dir/>
          <dgm:resizeHandles val="exact"/>
        </dgm:presLayoutVars>
      </dgm:prSet>
      <dgm:spPr/>
    </dgm:pt>
    <dgm:pt modelId="{4CD8C44B-D0C7-4FF8-BB6C-AF76039FC10B}" type="pres">
      <dgm:prSet presAssocID="{0CAAA6DA-A7EF-44DE-9389-AE1FEC2C1D97}" presName="node" presStyleLbl="node1" presStyleIdx="0" presStyleCnt="5">
        <dgm:presLayoutVars>
          <dgm:bulletEnabled val="1"/>
        </dgm:presLayoutVars>
      </dgm:prSet>
      <dgm:spPr/>
    </dgm:pt>
    <dgm:pt modelId="{A01DB926-7360-4562-AC67-232D26FBB156}" type="pres">
      <dgm:prSet presAssocID="{7FFA01AE-E337-40E7-9E23-C0531B22E278}" presName="sibTrans" presStyleLbl="sibTrans2D1" presStyleIdx="0" presStyleCnt="4"/>
      <dgm:spPr/>
    </dgm:pt>
    <dgm:pt modelId="{76C8849A-EE65-47D2-A0B1-E9E3E871D5C9}" type="pres">
      <dgm:prSet presAssocID="{7FFA01AE-E337-40E7-9E23-C0531B22E278}" presName="connectorText" presStyleLbl="sibTrans2D1" presStyleIdx="0" presStyleCnt="4"/>
      <dgm:spPr/>
    </dgm:pt>
    <dgm:pt modelId="{34520E59-4B85-48DC-962D-B8943EF88CF6}" type="pres">
      <dgm:prSet presAssocID="{81666E54-95F7-4286-A00C-210AF7F04324}" presName="node" presStyleLbl="node1" presStyleIdx="1" presStyleCnt="5">
        <dgm:presLayoutVars>
          <dgm:bulletEnabled val="1"/>
        </dgm:presLayoutVars>
      </dgm:prSet>
      <dgm:spPr/>
    </dgm:pt>
    <dgm:pt modelId="{AE40E6E7-9D3D-42C7-B6C5-E3DD12E2A0CB}" type="pres">
      <dgm:prSet presAssocID="{BA0D0004-2636-46DB-B2BF-46B13917928A}" presName="sibTrans" presStyleLbl="sibTrans2D1" presStyleIdx="1" presStyleCnt="4"/>
      <dgm:spPr/>
    </dgm:pt>
    <dgm:pt modelId="{DC740226-8F7A-4BF5-8D25-49E33F637AA7}" type="pres">
      <dgm:prSet presAssocID="{BA0D0004-2636-46DB-B2BF-46B13917928A}" presName="connectorText" presStyleLbl="sibTrans2D1" presStyleIdx="1" presStyleCnt="4"/>
      <dgm:spPr/>
    </dgm:pt>
    <dgm:pt modelId="{94AD7F91-D435-4BEE-9EBF-467108BFE2B6}" type="pres">
      <dgm:prSet presAssocID="{0CCB6F99-9B8F-4FB9-9E51-CF0CB896E27C}" presName="node" presStyleLbl="node1" presStyleIdx="2" presStyleCnt="5">
        <dgm:presLayoutVars>
          <dgm:bulletEnabled val="1"/>
        </dgm:presLayoutVars>
      </dgm:prSet>
      <dgm:spPr/>
    </dgm:pt>
    <dgm:pt modelId="{50A6693E-038C-4AA9-AC1F-88E3E953FE29}" type="pres">
      <dgm:prSet presAssocID="{9D6DD295-E229-4EF4-82D2-6E6F3A4FE684}" presName="sibTrans" presStyleLbl="sibTrans2D1" presStyleIdx="2" presStyleCnt="4"/>
      <dgm:spPr/>
    </dgm:pt>
    <dgm:pt modelId="{FC016A86-546B-417B-9205-28EFD8DA25CF}" type="pres">
      <dgm:prSet presAssocID="{9D6DD295-E229-4EF4-82D2-6E6F3A4FE684}" presName="connectorText" presStyleLbl="sibTrans2D1" presStyleIdx="2" presStyleCnt="4"/>
      <dgm:spPr/>
    </dgm:pt>
    <dgm:pt modelId="{C4703D9E-DBFC-4203-B5CC-1DAB67BF0E91}" type="pres">
      <dgm:prSet presAssocID="{23A52338-4E0F-4667-9798-39804B576159}" presName="node" presStyleLbl="node1" presStyleIdx="3" presStyleCnt="5">
        <dgm:presLayoutVars>
          <dgm:bulletEnabled val="1"/>
        </dgm:presLayoutVars>
      </dgm:prSet>
      <dgm:spPr/>
    </dgm:pt>
    <dgm:pt modelId="{A16FE64F-330E-420E-8A64-1EAF7BB2D3F3}" type="pres">
      <dgm:prSet presAssocID="{B8ACA75B-A008-4955-B692-F5D2D3C45A58}" presName="sibTrans" presStyleLbl="sibTrans2D1" presStyleIdx="3" presStyleCnt="4"/>
      <dgm:spPr/>
    </dgm:pt>
    <dgm:pt modelId="{CD88EEED-6CD7-4456-9D2F-BCB20C4E39E3}" type="pres">
      <dgm:prSet presAssocID="{B8ACA75B-A008-4955-B692-F5D2D3C45A58}" presName="connectorText" presStyleLbl="sibTrans2D1" presStyleIdx="3" presStyleCnt="4"/>
      <dgm:spPr/>
    </dgm:pt>
    <dgm:pt modelId="{1041B01A-DA7E-4CB0-8B23-7F28F8AFB797}" type="pres">
      <dgm:prSet presAssocID="{18AA819A-242B-465F-A8B2-0E74838CC6CD}" presName="node" presStyleLbl="node1" presStyleIdx="4" presStyleCnt="5">
        <dgm:presLayoutVars>
          <dgm:bulletEnabled val="1"/>
        </dgm:presLayoutVars>
      </dgm:prSet>
      <dgm:spPr/>
    </dgm:pt>
  </dgm:ptLst>
  <dgm:cxnLst>
    <dgm:cxn modelId="{0B27CF04-6DE8-4587-88B1-4B30281B2410}" srcId="{9A839A4E-C0F1-4FE0-9A17-1357A4F7BF29}" destId="{18AA819A-242B-465F-A8B2-0E74838CC6CD}" srcOrd="4" destOrd="0" parTransId="{338A85B9-9E9D-44D8-985E-D5946DE6BB07}" sibTransId="{9DC23EE9-8C17-4F14-84B7-47D61EF8EE41}"/>
    <dgm:cxn modelId="{A6375E09-10FA-4CF7-9FF5-E9748DE3591A}" type="presOf" srcId="{18AA819A-242B-465F-A8B2-0E74838CC6CD}" destId="{1041B01A-DA7E-4CB0-8B23-7F28F8AFB797}" srcOrd="0" destOrd="0" presId="urn:microsoft.com/office/officeart/2005/8/layout/process1"/>
    <dgm:cxn modelId="{78E0F81C-D469-423A-A2B2-570E598AF06A}" type="presOf" srcId="{9D6DD295-E229-4EF4-82D2-6E6F3A4FE684}" destId="{50A6693E-038C-4AA9-AC1F-88E3E953FE29}" srcOrd="0" destOrd="0" presId="urn:microsoft.com/office/officeart/2005/8/layout/process1"/>
    <dgm:cxn modelId="{0EA1E62F-961B-406B-AAD3-2E7ECC1DE953}" srcId="{9A839A4E-C0F1-4FE0-9A17-1357A4F7BF29}" destId="{81666E54-95F7-4286-A00C-210AF7F04324}" srcOrd="1" destOrd="0" parTransId="{8C1E2CC9-A118-42A1-933D-AC659B907B9B}" sibTransId="{BA0D0004-2636-46DB-B2BF-46B13917928A}"/>
    <dgm:cxn modelId="{EA66C73C-312F-4285-998A-A6ECFCC0DDF4}" type="presOf" srcId="{23A52338-4E0F-4667-9798-39804B576159}" destId="{C4703D9E-DBFC-4203-B5CC-1DAB67BF0E91}" srcOrd="0" destOrd="0" presId="urn:microsoft.com/office/officeart/2005/8/layout/process1"/>
    <dgm:cxn modelId="{48AF2940-76E4-411B-BDBE-1A6207AA046B}" type="presOf" srcId="{BA0D0004-2636-46DB-B2BF-46B13917928A}" destId="{AE40E6E7-9D3D-42C7-B6C5-E3DD12E2A0CB}" srcOrd="0" destOrd="0" presId="urn:microsoft.com/office/officeart/2005/8/layout/process1"/>
    <dgm:cxn modelId="{B7403C5B-DB6D-4F63-B06D-7A0436BF707D}" type="presOf" srcId="{9D6DD295-E229-4EF4-82D2-6E6F3A4FE684}" destId="{FC016A86-546B-417B-9205-28EFD8DA25CF}" srcOrd="1" destOrd="0" presId="urn:microsoft.com/office/officeart/2005/8/layout/process1"/>
    <dgm:cxn modelId="{37DAE241-6A7B-4813-AA74-D26A27846D32}" type="presOf" srcId="{B8ACA75B-A008-4955-B692-F5D2D3C45A58}" destId="{CD88EEED-6CD7-4456-9D2F-BCB20C4E39E3}" srcOrd="1" destOrd="0" presId="urn:microsoft.com/office/officeart/2005/8/layout/process1"/>
    <dgm:cxn modelId="{19ADCC79-2EAF-40BA-8E5D-1F69B69B3C8B}" type="presOf" srcId="{7FFA01AE-E337-40E7-9E23-C0531B22E278}" destId="{76C8849A-EE65-47D2-A0B1-E9E3E871D5C9}" srcOrd="1" destOrd="0" presId="urn:microsoft.com/office/officeart/2005/8/layout/process1"/>
    <dgm:cxn modelId="{B60715A6-2A5C-4B3F-94CF-01041BFA7942}" type="presOf" srcId="{7FFA01AE-E337-40E7-9E23-C0531B22E278}" destId="{A01DB926-7360-4562-AC67-232D26FBB156}" srcOrd="0" destOrd="0" presId="urn:microsoft.com/office/officeart/2005/8/layout/process1"/>
    <dgm:cxn modelId="{52FDEEAB-39D1-4835-891E-ACEDAA02FFE0}" type="presOf" srcId="{0CAAA6DA-A7EF-44DE-9389-AE1FEC2C1D97}" destId="{4CD8C44B-D0C7-4FF8-BB6C-AF76039FC10B}" srcOrd="0" destOrd="0" presId="urn:microsoft.com/office/officeart/2005/8/layout/process1"/>
    <dgm:cxn modelId="{54131EC0-ED4F-4B2B-9687-FB98247192FE}" type="presOf" srcId="{BA0D0004-2636-46DB-B2BF-46B13917928A}" destId="{DC740226-8F7A-4BF5-8D25-49E33F637AA7}" srcOrd="1" destOrd="0" presId="urn:microsoft.com/office/officeart/2005/8/layout/process1"/>
    <dgm:cxn modelId="{96D876E2-38D7-48C7-9D71-9DA554493328}" type="presOf" srcId="{81666E54-95F7-4286-A00C-210AF7F04324}" destId="{34520E59-4B85-48DC-962D-B8943EF88CF6}" srcOrd="0" destOrd="0" presId="urn:microsoft.com/office/officeart/2005/8/layout/process1"/>
    <dgm:cxn modelId="{254874E5-AE1D-43A9-AD68-6CAFF21CC475}" srcId="{9A839A4E-C0F1-4FE0-9A17-1357A4F7BF29}" destId="{23A52338-4E0F-4667-9798-39804B576159}" srcOrd="3" destOrd="0" parTransId="{6E0CB3F1-70E6-429D-89D6-A1D669387226}" sibTransId="{B8ACA75B-A008-4955-B692-F5D2D3C45A58}"/>
    <dgm:cxn modelId="{518AA0F2-AED0-4763-BB1B-0306956C2DE0}" srcId="{9A839A4E-C0F1-4FE0-9A17-1357A4F7BF29}" destId="{0CAAA6DA-A7EF-44DE-9389-AE1FEC2C1D97}" srcOrd="0" destOrd="0" parTransId="{4442CD17-7276-4483-9D9D-1D18E59D2DDE}" sibTransId="{7FFA01AE-E337-40E7-9E23-C0531B22E278}"/>
    <dgm:cxn modelId="{3C4CDDF5-59D7-4296-BA47-FE48E754E9D8}" type="presOf" srcId="{0CCB6F99-9B8F-4FB9-9E51-CF0CB896E27C}" destId="{94AD7F91-D435-4BEE-9EBF-467108BFE2B6}" srcOrd="0" destOrd="0" presId="urn:microsoft.com/office/officeart/2005/8/layout/process1"/>
    <dgm:cxn modelId="{2EB635FA-2768-4D47-9CF2-C05C2623F7DB}" srcId="{9A839A4E-C0F1-4FE0-9A17-1357A4F7BF29}" destId="{0CCB6F99-9B8F-4FB9-9E51-CF0CB896E27C}" srcOrd="2" destOrd="0" parTransId="{E855D046-DF63-4B24-A6B3-4DEFA9E9A567}" sibTransId="{9D6DD295-E229-4EF4-82D2-6E6F3A4FE684}"/>
    <dgm:cxn modelId="{7E8792FC-7D77-40A9-B98D-0A87AC17903F}" type="presOf" srcId="{B8ACA75B-A008-4955-B692-F5D2D3C45A58}" destId="{A16FE64F-330E-420E-8A64-1EAF7BB2D3F3}" srcOrd="0" destOrd="0" presId="urn:microsoft.com/office/officeart/2005/8/layout/process1"/>
    <dgm:cxn modelId="{C975A4FC-4642-47A4-B454-8B5B39F0F40C}" type="presOf" srcId="{9A839A4E-C0F1-4FE0-9A17-1357A4F7BF29}" destId="{E1443351-7B19-4EFB-9CE8-9B5FB6DA023A}" srcOrd="0" destOrd="0" presId="urn:microsoft.com/office/officeart/2005/8/layout/process1"/>
    <dgm:cxn modelId="{8A30E5B3-8E95-478A-8921-5FE671F25F04}" type="presParOf" srcId="{E1443351-7B19-4EFB-9CE8-9B5FB6DA023A}" destId="{4CD8C44B-D0C7-4FF8-BB6C-AF76039FC10B}" srcOrd="0" destOrd="0" presId="urn:microsoft.com/office/officeart/2005/8/layout/process1"/>
    <dgm:cxn modelId="{C9E50AD6-7148-42E7-83F2-7052433B2A7F}" type="presParOf" srcId="{E1443351-7B19-4EFB-9CE8-9B5FB6DA023A}" destId="{A01DB926-7360-4562-AC67-232D26FBB156}" srcOrd="1" destOrd="0" presId="urn:microsoft.com/office/officeart/2005/8/layout/process1"/>
    <dgm:cxn modelId="{72D310A5-EF33-4BDE-B2EE-8D2FEB8F3EAA}" type="presParOf" srcId="{A01DB926-7360-4562-AC67-232D26FBB156}" destId="{76C8849A-EE65-47D2-A0B1-E9E3E871D5C9}" srcOrd="0" destOrd="0" presId="urn:microsoft.com/office/officeart/2005/8/layout/process1"/>
    <dgm:cxn modelId="{E51B8090-C730-450C-85EC-70871D76CA0A}" type="presParOf" srcId="{E1443351-7B19-4EFB-9CE8-9B5FB6DA023A}" destId="{34520E59-4B85-48DC-962D-B8943EF88CF6}" srcOrd="2" destOrd="0" presId="urn:microsoft.com/office/officeart/2005/8/layout/process1"/>
    <dgm:cxn modelId="{E6F42555-3425-43B7-B4A1-1DAC00B00E18}" type="presParOf" srcId="{E1443351-7B19-4EFB-9CE8-9B5FB6DA023A}" destId="{AE40E6E7-9D3D-42C7-B6C5-E3DD12E2A0CB}" srcOrd="3" destOrd="0" presId="urn:microsoft.com/office/officeart/2005/8/layout/process1"/>
    <dgm:cxn modelId="{9DB13BBD-6243-4E04-9389-E66B7F3FA616}" type="presParOf" srcId="{AE40E6E7-9D3D-42C7-B6C5-E3DD12E2A0CB}" destId="{DC740226-8F7A-4BF5-8D25-49E33F637AA7}" srcOrd="0" destOrd="0" presId="urn:microsoft.com/office/officeart/2005/8/layout/process1"/>
    <dgm:cxn modelId="{5241DC12-7EF3-4052-9E41-0CDD5D4E8438}" type="presParOf" srcId="{E1443351-7B19-4EFB-9CE8-9B5FB6DA023A}" destId="{94AD7F91-D435-4BEE-9EBF-467108BFE2B6}" srcOrd="4" destOrd="0" presId="urn:microsoft.com/office/officeart/2005/8/layout/process1"/>
    <dgm:cxn modelId="{31CAC7F3-E41A-4678-B558-99A3B81CCAD8}" type="presParOf" srcId="{E1443351-7B19-4EFB-9CE8-9B5FB6DA023A}" destId="{50A6693E-038C-4AA9-AC1F-88E3E953FE29}" srcOrd="5" destOrd="0" presId="urn:microsoft.com/office/officeart/2005/8/layout/process1"/>
    <dgm:cxn modelId="{155D61AA-BD32-4157-981A-3716722E9957}" type="presParOf" srcId="{50A6693E-038C-4AA9-AC1F-88E3E953FE29}" destId="{FC016A86-546B-417B-9205-28EFD8DA25CF}" srcOrd="0" destOrd="0" presId="urn:microsoft.com/office/officeart/2005/8/layout/process1"/>
    <dgm:cxn modelId="{23720BEF-9966-4BD5-887B-1386CA75319D}" type="presParOf" srcId="{E1443351-7B19-4EFB-9CE8-9B5FB6DA023A}" destId="{C4703D9E-DBFC-4203-B5CC-1DAB67BF0E91}" srcOrd="6" destOrd="0" presId="urn:microsoft.com/office/officeart/2005/8/layout/process1"/>
    <dgm:cxn modelId="{C99C5BDC-4FA6-4B8F-A605-7D925FFDDD8F}" type="presParOf" srcId="{E1443351-7B19-4EFB-9CE8-9B5FB6DA023A}" destId="{A16FE64F-330E-420E-8A64-1EAF7BB2D3F3}" srcOrd="7" destOrd="0" presId="urn:microsoft.com/office/officeart/2005/8/layout/process1"/>
    <dgm:cxn modelId="{71A7F73A-B0B8-4D0C-AF47-269DA08F6E74}" type="presParOf" srcId="{A16FE64F-330E-420E-8A64-1EAF7BB2D3F3}" destId="{CD88EEED-6CD7-4456-9D2F-BCB20C4E39E3}" srcOrd="0" destOrd="0" presId="urn:microsoft.com/office/officeart/2005/8/layout/process1"/>
    <dgm:cxn modelId="{A9387F0B-9960-429F-A28F-62975AC148AF}" type="presParOf" srcId="{E1443351-7B19-4EFB-9CE8-9B5FB6DA023A}" destId="{1041B01A-DA7E-4CB0-8B23-7F28F8AFB797}"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8C44B-D0C7-4FF8-BB6C-AF76039FC10B}">
      <dsp:nvSpPr>
        <dsp:cNvPr id="0" name=""/>
        <dsp:cNvSpPr/>
      </dsp:nvSpPr>
      <dsp:spPr>
        <a:xfrm>
          <a:off x="5478" y="1206904"/>
          <a:ext cx="1698252" cy="1926455"/>
        </a:xfrm>
        <a:prstGeom prst="roundRect">
          <a:avLst>
            <a:gd name="adj" fmla="val 10000"/>
          </a:avLst>
        </a:prstGeom>
        <a:solidFill>
          <a:schemeClr val="accent1">
            <a:alpha val="9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Identify low or no CPU</a:t>
          </a:r>
          <a:endParaRPr lang="en-US" sz="1800" kern="1200" dirty="0"/>
        </a:p>
      </dsp:txBody>
      <dsp:txXfrm>
        <a:off x="55218" y="1256644"/>
        <a:ext cx="1598772" cy="1826975"/>
      </dsp:txXfrm>
    </dsp:sp>
    <dsp:sp modelId="{A01DB926-7360-4562-AC67-232D26FBB156}">
      <dsp:nvSpPr>
        <dsp:cNvPr id="0" name=""/>
        <dsp:cNvSpPr/>
      </dsp:nvSpPr>
      <dsp:spPr>
        <a:xfrm>
          <a:off x="1873555" y="1959549"/>
          <a:ext cx="360029" cy="421166"/>
        </a:xfrm>
        <a:prstGeom prst="rightArrow">
          <a:avLst>
            <a:gd name="adj1" fmla="val 60000"/>
            <a:gd name="adj2" fmla="val 50000"/>
          </a:avLst>
        </a:prstGeom>
        <a:solidFill>
          <a:schemeClr val="accent1">
            <a:shade val="9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873555" y="2043782"/>
        <a:ext cx="252020" cy="252700"/>
      </dsp:txXfrm>
    </dsp:sp>
    <dsp:sp modelId="{34520E59-4B85-48DC-962D-B8943EF88CF6}">
      <dsp:nvSpPr>
        <dsp:cNvPr id="0" name=""/>
        <dsp:cNvSpPr/>
      </dsp:nvSpPr>
      <dsp:spPr>
        <a:xfrm>
          <a:off x="2383031" y="1206904"/>
          <a:ext cx="1698252" cy="1926455"/>
        </a:xfrm>
        <a:prstGeom prst="roundRect">
          <a:avLst>
            <a:gd name="adj" fmla="val 10000"/>
          </a:avLst>
        </a:prstGeom>
        <a:solidFill>
          <a:schemeClr val="accent1">
            <a:alpha val="90000"/>
            <a:hueOff val="0"/>
            <a:satOff val="0"/>
            <a:lumOff val="0"/>
            <a:alphaOff val="-1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Look at query store for top resource consuming queries or wait statistics</a:t>
          </a:r>
        </a:p>
      </dsp:txBody>
      <dsp:txXfrm>
        <a:off x="2432771" y="1256644"/>
        <a:ext cx="1598772" cy="1826975"/>
      </dsp:txXfrm>
    </dsp:sp>
    <dsp:sp modelId="{AE40E6E7-9D3D-42C7-B6C5-E3DD12E2A0CB}">
      <dsp:nvSpPr>
        <dsp:cNvPr id="0" name=""/>
        <dsp:cNvSpPr/>
      </dsp:nvSpPr>
      <dsp:spPr>
        <a:xfrm>
          <a:off x="4251109" y="1959549"/>
          <a:ext cx="360029" cy="421166"/>
        </a:xfrm>
        <a:prstGeom prst="rightArrow">
          <a:avLst>
            <a:gd name="adj1" fmla="val 60000"/>
            <a:gd name="adj2" fmla="val 50000"/>
          </a:avLst>
        </a:prstGeom>
        <a:solidFill>
          <a:schemeClr val="accent1">
            <a:shade val="90000"/>
            <a:hueOff val="297430"/>
            <a:satOff val="-15357"/>
            <a:lumOff val="14381"/>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4251109" y="2043782"/>
        <a:ext cx="252020" cy="252700"/>
      </dsp:txXfrm>
    </dsp:sp>
    <dsp:sp modelId="{94AD7F91-D435-4BEE-9EBF-467108BFE2B6}">
      <dsp:nvSpPr>
        <dsp:cNvPr id="0" name=""/>
        <dsp:cNvSpPr/>
      </dsp:nvSpPr>
      <dsp:spPr>
        <a:xfrm>
          <a:off x="4760585" y="1206904"/>
          <a:ext cx="1698252" cy="1926455"/>
        </a:xfrm>
        <a:prstGeom prst="roundRect">
          <a:avLst>
            <a:gd name="adj" fmla="val 10000"/>
          </a:avLst>
        </a:prstGeom>
        <a:solidFill>
          <a:schemeClr val="accent1">
            <a:alpha val="90000"/>
            <a:hueOff val="0"/>
            <a:satOff val="0"/>
            <a:lumOff val="0"/>
            <a:alphaOff val="-2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Check to see if blocking using DMVs</a:t>
          </a:r>
        </a:p>
      </dsp:txBody>
      <dsp:txXfrm>
        <a:off x="4810325" y="1256644"/>
        <a:ext cx="1598772" cy="1826975"/>
      </dsp:txXfrm>
    </dsp:sp>
    <dsp:sp modelId="{50A6693E-038C-4AA9-AC1F-88E3E953FE29}">
      <dsp:nvSpPr>
        <dsp:cNvPr id="0" name=""/>
        <dsp:cNvSpPr/>
      </dsp:nvSpPr>
      <dsp:spPr>
        <a:xfrm>
          <a:off x="6628663" y="1959549"/>
          <a:ext cx="360029" cy="421166"/>
        </a:xfrm>
        <a:prstGeom prst="rightArrow">
          <a:avLst>
            <a:gd name="adj1" fmla="val 60000"/>
            <a:gd name="adj2" fmla="val 50000"/>
          </a:avLst>
        </a:prstGeom>
        <a:solidFill>
          <a:schemeClr val="accent1">
            <a:shade val="90000"/>
            <a:hueOff val="594860"/>
            <a:satOff val="-30713"/>
            <a:lumOff val="28762"/>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6628663" y="2043782"/>
        <a:ext cx="252020" cy="252700"/>
      </dsp:txXfrm>
    </dsp:sp>
    <dsp:sp modelId="{C4703D9E-DBFC-4203-B5CC-1DAB67BF0E91}">
      <dsp:nvSpPr>
        <dsp:cNvPr id="0" name=""/>
        <dsp:cNvSpPr/>
      </dsp:nvSpPr>
      <dsp:spPr>
        <a:xfrm>
          <a:off x="7138138" y="1206904"/>
          <a:ext cx="1698252" cy="1926455"/>
        </a:xfrm>
        <a:prstGeom prst="roundRect">
          <a:avLst>
            <a:gd name="adj" fmla="val 10000"/>
          </a:avLst>
        </a:prstGeom>
        <a:solidFill>
          <a:schemeClr val="accent1">
            <a:alpha val="90000"/>
            <a:hueOff val="0"/>
            <a:satOff val="0"/>
            <a:lumOff val="0"/>
            <a:alphaOff val="-3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Terminate session for lead blocker</a:t>
          </a:r>
          <a:endParaRPr lang="en-US" sz="1800" kern="1200" dirty="0"/>
        </a:p>
      </dsp:txBody>
      <dsp:txXfrm>
        <a:off x="7187878" y="1256644"/>
        <a:ext cx="1598772" cy="1826975"/>
      </dsp:txXfrm>
    </dsp:sp>
    <dsp:sp modelId="{A16FE64F-330E-420E-8A64-1EAF7BB2D3F3}">
      <dsp:nvSpPr>
        <dsp:cNvPr id="0" name=""/>
        <dsp:cNvSpPr/>
      </dsp:nvSpPr>
      <dsp:spPr>
        <a:xfrm>
          <a:off x="9006216" y="1959549"/>
          <a:ext cx="360029" cy="421166"/>
        </a:xfrm>
        <a:prstGeom prst="rightArrow">
          <a:avLst>
            <a:gd name="adj1" fmla="val 60000"/>
            <a:gd name="adj2" fmla="val 50000"/>
          </a:avLst>
        </a:prstGeom>
        <a:solidFill>
          <a:schemeClr val="accent1">
            <a:shade val="90000"/>
            <a:hueOff val="892290"/>
            <a:satOff val="-46070"/>
            <a:lumOff val="43143"/>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9006216" y="2043782"/>
        <a:ext cx="252020" cy="252700"/>
      </dsp:txXfrm>
    </dsp:sp>
    <dsp:sp modelId="{1041B01A-DA7E-4CB0-8B23-7F28F8AFB797}">
      <dsp:nvSpPr>
        <dsp:cNvPr id="0" name=""/>
        <dsp:cNvSpPr/>
      </dsp:nvSpPr>
      <dsp:spPr>
        <a:xfrm>
          <a:off x="9515692" y="1206904"/>
          <a:ext cx="1698252" cy="1926455"/>
        </a:xfrm>
        <a:prstGeom prst="roundRect">
          <a:avLst>
            <a:gd name="adj" fmla="val 10000"/>
          </a:avLst>
        </a:prstGeom>
        <a:solidFill>
          <a:schemeClr val="accent1">
            <a:alpha val="90000"/>
            <a:hueOff val="0"/>
            <a:satOff val="0"/>
            <a:lumOff val="0"/>
            <a:alpha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Apply best practices to avoid future blocking problems</a:t>
          </a:r>
          <a:endParaRPr lang="en-US" sz="1800" kern="1200" dirty="0"/>
        </a:p>
      </dsp:txBody>
      <dsp:txXfrm>
        <a:off x="9565432" y="1256644"/>
        <a:ext cx="1598772" cy="18269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2/7/2023 8:48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2/7/2023 8:46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8:46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8:46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7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73545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9362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2/7/2023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959170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2/7/2023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273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2/7/2023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07007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45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2/7/2023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37273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a:p>
            <a:endParaRPr lang="en-US" dirty="0"/>
          </a:p>
          <a:p>
            <a:r>
              <a:rPr lang="en-US" dirty="0"/>
              <a:t>Demo total = 4 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2/7/2023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47954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403" r:id="rId1"/>
    <p:sldLayoutId id="2147485405" r:id="rId2"/>
    <p:sldLayoutId id="2147485406" r:id="rId3"/>
    <p:sldLayoutId id="2147485410" r:id="rId4"/>
    <p:sldLayoutId id="2147485414" r:id="rId5"/>
    <p:sldLayoutId id="2147485415"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7.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8.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38.svg"/><Relationship Id="rId3" Type="http://schemas.openxmlformats.org/officeDocument/2006/relationships/image" Target="../media/image31.png"/><Relationship Id="rId7" Type="http://schemas.openxmlformats.org/officeDocument/2006/relationships/image" Target="../media/image35.svg"/><Relationship Id="rId12"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hyperlink" Target="aka.ms/azuresqlfordevelopers" TargetMode="External"/><Relationship Id="rId5" Type="http://schemas.openxmlformats.org/officeDocument/2006/relationships/image" Target="../media/image33.svg"/><Relationship Id="rId10" Type="http://schemas.openxmlformats.org/officeDocument/2006/relationships/image" Target="../media/image37.jpeg"/><Relationship Id="rId4" Type="http://schemas.openxmlformats.org/officeDocument/2006/relationships/image" Target="../media/image32.png"/><Relationship Id="rId9" Type="http://schemas.openxmlformats.org/officeDocument/2006/relationships/hyperlink" Target="aka.ms/azuresqlboo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00295" y="5657852"/>
            <a:ext cx="4215810" cy="784830"/>
          </a:xfrm>
          <a:prstGeom prst="rect">
            <a:avLst/>
          </a:prstGeom>
          <a:noFill/>
        </p:spPr>
        <p:txBody>
          <a:bodyPr wrap="square" lIns="0">
            <a:spAutoFit/>
          </a:bodyPr>
          <a:lstStyle/>
          <a:p>
            <a:pPr marL="457200" indent="-457200">
              <a:spcAft>
                <a:spcPts val="600"/>
              </a:spcAf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a:p>
            <a:pPr marL="457200" indent="-457200">
              <a:spcAft>
                <a:spcPts val="600"/>
              </a:spcAft>
              <a:defRPr/>
            </a:pPr>
            <a:r>
              <a:rPr lang="en-US" sz="2000" dirty="0">
                <a:gradFill>
                  <a:gsLst>
                    <a:gs pos="2917">
                      <a:prstClr val="white"/>
                    </a:gs>
                    <a:gs pos="30000">
                      <a:prstClr val="white"/>
                    </a:gs>
                  </a:gsLst>
                  <a:lin ang="5400000" scaled="0"/>
                </a:gradFill>
                <a:latin typeface="Segoe UI"/>
              </a:rPr>
              <a:t>aka.ms/azuresql4beginners</a:t>
            </a:r>
            <a:endPar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400295" y="2477909"/>
            <a:ext cx="9144000" cy="2400657"/>
          </a:xfrm>
        </p:spPr>
        <p:txBody>
          <a:bodyPr/>
          <a:lstStyle/>
          <a:p>
            <a:r>
              <a:rPr lang="en-US" dirty="0"/>
              <a:t>Azure SQL for Beginners</a:t>
            </a:r>
            <a:br>
              <a:rPr lang="en-US" dirty="0"/>
            </a:br>
            <a:r>
              <a:rPr lang="en-US" sz="2800" dirty="0">
                <a:solidFill>
                  <a:schemeClr val="tx1"/>
                </a:solidFill>
              </a:rPr>
              <a:t>Performance Troubleshooting</a:t>
            </a:r>
            <a:br>
              <a:rPr lang="en-US" sz="2800" dirty="0">
                <a:solidFill>
                  <a:schemeClr val="tx1"/>
                </a:solidFill>
              </a:rPr>
            </a:br>
            <a:r>
              <a:rPr lang="en-US" sz="2400" dirty="0">
                <a:solidFill>
                  <a:schemeClr val="tx1"/>
                </a:solidFill>
              </a:rPr>
              <a:t>Waiting due to blocking</a:t>
            </a:r>
            <a:br>
              <a:rPr lang="en-US" sz="2400" dirty="0">
                <a:solidFill>
                  <a:schemeClr val="tx1"/>
                </a:solidFill>
              </a:rPr>
            </a:br>
            <a:br>
              <a:rPr lang="en-US" sz="3200" dirty="0">
                <a:solidFill>
                  <a:schemeClr val="tx1"/>
                </a:solidFill>
              </a:rPr>
            </a:br>
            <a:endParaRPr lang="en-US" sz="3200" dirty="0">
              <a:solidFill>
                <a:schemeClr val="tx1"/>
              </a:solidFill>
            </a:endParaRPr>
          </a:p>
        </p:txBody>
      </p:sp>
      <p:pic>
        <p:nvPicPr>
          <p:cNvPr id="9" name="Graphic 8" descr="Azure SQL Database icon">
            <a:extLst>
              <a:ext uri="{FF2B5EF4-FFF2-40B4-BE49-F238E27FC236}">
                <a16:creationId xmlns:a16="http://schemas.microsoft.com/office/drawing/2014/main" id="{CD4D0EA1-1872-554F-EDFD-8F877EB1C2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96414" y="4035762"/>
            <a:ext cx="899405" cy="899405"/>
          </a:xfrm>
          <a:prstGeom prst="rect">
            <a:avLst/>
          </a:prstGeom>
        </p:spPr>
      </p:pic>
      <p:sp>
        <p:nvSpPr>
          <p:cNvPr id="4" name="TextBox 3">
            <a:extLst>
              <a:ext uri="{FF2B5EF4-FFF2-40B4-BE49-F238E27FC236}">
                <a16:creationId xmlns:a16="http://schemas.microsoft.com/office/drawing/2014/main" id="{21F8CD64-EF5B-8742-FBCE-A384CEA88B7B}"/>
              </a:ext>
            </a:extLst>
          </p:cNvPr>
          <p:cNvSpPr txBox="1"/>
          <p:nvPr/>
        </p:nvSpPr>
        <p:spPr>
          <a:xfrm>
            <a:off x="8376581" y="235019"/>
            <a:ext cx="6759146" cy="707886"/>
          </a:xfrm>
          <a:prstGeom prst="rect">
            <a:avLst/>
          </a:prstGeom>
          <a:noFill/>
        </p:spPr>
        <p:txBody>
          <a:bodyPr wrap="square">
            <a:spAutoFit/>
          </a:bodyPr>
          <a:lstStyle/>
          <a:p>
            <a:r>
              <a:rPr lang="en-US" sz="4000" dirty="0">
                <a:solidFill>
                  <a:schemeClr val="accent3"/>
                </a:solidFill>
                <a:latin typeface="+mj-lt"/>
              </a:rPr>
              <a:t>Special Edition</a:t>
            </a:r>
          </a:p>
        </p:txBody>
      </p:sp>
    </p:spTree>
    <p:extLst>
      <p:ext uri="{BB962C8B-B14F-4D97-AF65-F5344CB8AC3E}">
        <p14:creationId xmlns:p14="http://schemas.microsoft.com/office/powerpoint/2010/main" val="415802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aiting_blocking_scene3">
            <a:hlinkClick r:id="" action="ppaction://media"/>
            <a:extLst>
              <a:ext uri="{FF2B5EF4-FFF2-40B4-BE49-F238E27FC236}">
                <a16:creationId xmlns:a16="http://schemas.microsoft.com/office/drawing/2014/main" id="{F819D435-B148-16E2-78A0-A81B8E815D8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19660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1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aiting_blocking_scene4">
            <a:hlinkClick r:id="" action="ppaction://media"/>
            <a:extLst>
              <a:ext uri="{FF2B5EF4-FFF2-40B4-BE49-F238E27FC236}">
                <a16:creationId xmlns:a16="http://schemas.microsoft.com/office/drawing/2014/main" id="{E9B475CF-68C4-4932-ACDE-118EE0D8E3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541437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8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13711-581F-5A4B-A975-0ACAD73A482C}"/>
              </a:ext>
            </a:extLst>
          </p:cNvPr>
          <p:cNvSpPr>
            <a:spLocks noGrp="1"/>
          </p:cNvSpPr>
          <p:nvPr>
            <p:ph type="title"/>
          </p:nvPr>
        </p:nvSpPr>
        <p:spPr/>
        <p:txBody>
          <a:bodyPr/>
          <a:lstStyle/>
          <a:p>
            <a:r>
              <a:rPr lang="en-US" dirty="0"/>
              <a:t>Best practices to avoid blocking problems</a:t>
            </a:r>
          </a:p>
        </p:txBody>
      </p:sp>
      <p:sp>
        <p:nvSpPr>
          <p:cNvPr id="3" name="Text Placeholder 2">
            <a:extLst>
              <a:ext uri="{FF2B5EF4-FFF2-40B4-BE49-F238E27FC236}">
                <a16:creationId xmlns:a16="http://schemas.microsoft.com/office/drawing/2014/main" id="{9B7141D9-954D-DBCA-C1DC-D123A00C30D4}"/>
              </a:ext>
            </a:extLst>
          </p:cNvPr>
          <p:cNvSpPr>
            <a:spLocks noGrp="1"/>
          </p:cNvSpPr>
          <p:nvPr>
            <p:ph type="body" sz="quarter" idx="10"/>
          </p:nvPr>
        </p:nvSpPr>
        <p:spPr>
          <a:xfrm>
            <a:off x="586390" y="1434370"/>
            <a:ext cx="10838102" cy="4542782"/>
          </a:xfrm>
        </p:spPr>
        <p:txBody>
          <a:bodyPr/>
          <a:lstStyle/>
          <a:p>
            <a:pPr marL="457200" indent="-457200">
              <a:buClr>
                <a:srgbClr val="00B050"/>
              </a:buClr>
              <a:buFont typeface="Wingdings" panose="05000000000000000000" pitchFamily="2" charset="2"/>
              <a:buChar char="ü"/>
            </a:pPr>
            <a:r>
              <a:rPr lang="en-US" sz="3600" dirty="0">
                <a:latin typeface="+mj-lt"/>
              </a:rPr>
              <a:t>Keep transactions short</a:t>
            </a:r>
          </a:p>
          <a:p>
            <a:pPr marL="457200" indent="-457200">
              <a:buClr>
                <a:srgbClr val="00B050"/>
              </a:buClr>
              <a:buFont typeface="Wingdings" panose="05000000000000000000" pitchFamily="2" charset="2"/>
              <a:buChar char="ü"/>
            </a:pPr>
            <a:r>
              <a:rPr lang="en-US" sz="3600" dirty="0">
                <a:latin typeface="+mj-lt"/>
              </a:rPr>
              <a:t>Look out for implicit transactions </a:t>
            </a:r>
          </a:p>
          <a:p>
            <a:pPr marL="457200" indent="-457200">
              <a:buClr>
                <a:srgbClr val="00B050"/>
              </a:buClr>
              <a:buFont typeface="Wingdings" panose="05000000000000000000" pitchFamily="2" charset="2"/>
              <a:buChar char="ü"/>
            </a:pPr>
            <a:r>
              <a:rPr lang="en-US" sz="3600" dirty="0">
                <a:latin typeface="+mj-lt"/>
              </a:rPr>
              <a:t>Use proper indexes</a:t>
            </a:r>
          </a:p>
          <a:p>
            <a:pPr marL="457200" indent="-457200">
              <a:buClr>
                <a:srgbClr val="00B050"/>
              </a:buClr>
              <a:buFont typeface="Wingdings" panose="05000000000000000000" pitchFamily="2" charset="2"/>
              <a:buChar char="ü"/>
            </a:pPr>
            <a:r>
              <a:rPr lang="en-US" sz="3600" dirty="0">
                <a:latin typeface="+mj-lt"/>
              </a:rPr>
              <a:t>Tune queries</a:t>
            </a:r>
          </a:p>
          <a:p>
            <a:pPr marL="457200" indent="-457200">
              <a:buClr>
                <a:srgbClr val="00B050"/>
              </a:buClr>
              <a:buFont typeface="Wingdings" panose="05000000000000000000" pitchFamily="2" charset="2"/>
              <a:buChar char="ü"/>
            </a:pPr>
            <a:r>
              <a:rPr lang="en-US" sz="3600" dirty="0">
                <a:latin typeface="+mj-lt"/>
              </a:rPr>
              <a:t>Use Read Commit Snapshot Isolation (RCSI)</a:t>
            </a:r>
          </a:p>
          <a:p>
            <a:pPr marL="457200" indent="-457200">
              <a:buClr>
                <a:srgbClr val="00B050"/>
              </a:buClr>
              <a:buFont typeface="Wingdings" panose="05000000000000000000" pitchFamily="2" charset="2"/>
              <a:buChar char="ü"/>
            </a:pPr>
            <a:r>
              <a:rPr lang="en-US" sz="3600" dirty="0">
                <a:latin typeface="+mj-lt"/>
              </a:rPr>
              <a:t>Take advantage of the new optimized locking</a:t>
            </a:r>
          </a:p>
          <a:p>
            <a:pPr marL="457200" indent="-457200">
              <a:buClr>
                <a:srgbClr val="00B050"/>
              </a:buClr>
              <a:buFont typeface="Wingdings" panose="05000000000000000000" pitchFamily="2" charset="2"/>
              <a:buChar char="ü"/>
            </a:pPr>
            <a:r>
              <a:rPr lang="en-US" sz="3600" dirty="0">
                <a:latin typeface="+mj-lt"/>
              </a:rPr>
              <a:t>You may need to diagnose with Extended Events</a:t>
            </a:r>
          </a:p>
        </p:txBody>
      </p:sp>
      <p:pic>
        <p:nvPicPr>
          <p:cNvPr id="5" name="Graphic 4" descr="Right pointing backhand index with solid fill">
            <a:extLst>
              <a:ext uri="{FF2B5EF4-FFF2-40B4-BE49-F238E27FC236}">
                <a16:creationId xmlns:a16="http://schemas.microsoft.com/office/drawing/2014/main" id="{656ADAB3-CEA0-E16F-03FF-BAF679DA66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02320" y="2053989"/>
            <a:ext cx="631371" cy="631371"/>
          </a:xfrm>
          <a:prstGeom prst="rect">
            <a:avLst/>
          </a:prstGeom>
        </p:spPr>
      </p:pic>
      <p:sp>
        <p:nvSpPr>
          <p:cNvPr id="7" name="Thought Bubble: Cloud 6">
            <a:extLst>
              <a:ext uri="{FF2B5EF4-FFF2-40B4-BE49-F238E27FC236}">
                <a16:creationId xmlns:a16="http://schemas.microsoft.com/office/drawing/2014/main" id="{E6DD9C0F-E087-B70B-CAB1-48ADB677C2E6}"/>
              </a:ext>
            </a:extLst>
          </p:cNvPr>
          <p:cNvSpPr/>
          <p:nvPr/>
        </p:nvSpPr>
        <p:spPr bwMode="auto">
          <a:xfrm>
            <a:off x="9220068" y="894404"/>
            <a:ext cx="2832385" cy="1884600"/>
          </a:xfrm>
          <a:prstGeom prst="cloudCallout">
            <a:avLst>
              <a:gd name="adj1" fmla="val -57888"/>
              <a:gd name="adj2" fmla="val 2742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Common </a:t>
            </a:r>
          </a:p>
          <a:p>
            <a:pPr algn="ctr" defTabSz="932472" fontAlgn="base">
              <a:spcBef>
                <a:spcPct val="0"/>
              </a:spcBef>
              <a:spcAft>
                <a:spcPct val="0"/>
              </a:spcAft>
            </a:pPr>
            <a:r>
              <a:rPr lang="en-US" sz="2000" dirty="0">
                <a:solidFill>
                  <a:srgbClr val="FFFFFF"/>
                </a:solidFill>
                <a:ea typeface="Segoe UI" pitchFamily="34" charset="0"/>
                <a:cs typeface="Segoe UI" pitchFamily="34" charset="0"/>
              </a:rPr>
              <a:t>in Java applications</a:t>
            </a:r>
          </a:p>
        </p:txBody>
      </p:sp>
      <p:sp>
        <p:nvSpPr>
          <p:cNvPr id="4" name="TextBox 3">
            <a:extLst>
              <a:ext uri="{FF2B5EF4-FFF2-40B4-BE49-F238E27FC236}">
                <a16:creationId xmlns:a16="http://schemas.microsoft.com/office/drawing/2014/main" id="{B7AD876B-E2EC-F2D5-DBB2-DC9773B9E9E8}"/>
              </a:ext>
            </a:extLst>
          </p:cNvPr>
          <p:cNvSpPr txBox="1"/>
          <p:nvPr/>
        </p:nvSpPr>
        <p:spPr>
          <a:xfrm>
            <a:off x="1085419" y="6090596"/>
            <a:ext cx="4500591" cy="430887"/>
          </a:xfrm>
          <a:prstGeom prst="rect">
            <a:avLst/>
          </a:prstGeom>
          <a:noFill/>
        </p:spPr>
        <p:txBody>
          <a:bodyPr wrap="none" lIns="0" tIns="0" rIns="0" bIns="0" rtlCol="0">
            <a:spAutoFit/>
          </a:bodyPr>
          <a:lstStyle/>
          <a:p>
            <a:r>
              <a:rPr lang="en-US" sz="2800" b="1" dirty="0">
                <a:solidFill>
                  <a:schemeClr val="accent1"/>
                </a:solidFill>
                <a:latin typeface="Segoe UI"/>
              </a:rPr>
              <a:t>aka.ms/</a:t>
            </a:r>
            <a:r>
              <a:rPr lang="en-US" sz="2800" b="1" dirty="0" err="1">
                <a:solidFill>
                  <a:schemeClr val="accent1"/>
                </a:solidFill>
                <a:latin typeface="Segoe UI"/>
              </a:rPr>
              <a:t>azuresqldbxevent</a:t>
            </a:r>
            <a:r>
              <a:rPr lang="en-US" sz="2800" b="1" dirty="0">
                <a:solidFill>
                  <a:schemeClr val="accent1"/>
                </a:solidFill>
              </a:rPr>
              <a:t>  </a:t>
            </a:r>
          </a:p>
        </p:txBody>
      </p:sp>
      <p:sp>
        <p:nvSpPr>
          <p:cNvPr id="6" name="TextBox 5">
            <a:extLst>
              <a:ext uri="{FF2B5EF4-FFF2-40B4-BE49-F238E27FC236}">
                <a16:creationId xmlns:a16="http://schemas.microsoft.com/office/drawing/2014/main" id="{26E5B2B3-8245-BB19-4CFD-0BE1EBDA42FD}"/>
              </a:ext>
            </a:extLst>
          </p:cNvPr>
          <p:cNvSpPr txBox="1"/>
          <p:nvPr/>
        </p:nvSpPr>
        <p:spPr>
          <a:xfrm>
            <a:off x="6923901" y="6090596"/>
            <a:ext cx="4374596" cy="430887"/>
          </a:xfrm>
          <a:prstGeom prst="rect">
            <a:avLst/>
          </a:prstGeom>
          <a:noFill/>
        </p:spPr>
        <p:txBody>
          <a:bodyPr wrap="none" lIns="0" tIns="0" rIns="0" bIns="0" rtlCol="0">
            <a:spAutoFit/>
          </a:bodyPr>
          <a:lstStyle/>
          <a:p>
            <a:r>
              <a:rPr lang="en-US" sz="2800" b="1" dirty="0">
                <a:solidFill>
                  <a:schemeClr val="accent1"/>
                </a:solidFill>
                <a:latin typeface="Segoe UI"/>
              </a:rPr>
              <a:t>aka.ms/</a:t>
            </a:r>
            <a:r>
              <a:rPr lang="en-US" sz="2800" b="1" dirty="0" err="1">
                <a:solidFill>
                  <a:schemeClr val="accent1"/>
                </a:solidFill>
                <a:latin typeface="Segoe UI"/>
              </a:rPr>
              <a:t>optimizedlocking</a:t>
            </a:r>
            <a:r>
              <a:rPr lang="en-US" sz="2800" b="1" dirty="0">
                <a:solidFill>
                  <a:schemeClr val="accent1"/>
                </a:solidFill>
              </a:rPr>
              <a:t> </a:t>
            </a:r>
          </a:p>
        </p:txBody>
      </p:sp>
    </p:spTree>
    <p:extLst>
      <p:ext uri="{BB962C8B-B14F-4D97-AF65-F5344CB8AC3E}">
        <p14:creationId xmlns:p14="http://schemas.microsoft.com/office/powerpoint/2010/main" val="1082104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581547"/>
            <a:ext cx="6879335" cy="369331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lang="en-US" sz="2000" dirty="0">
                <a:solidFill>
                  <a:srgbClr val="000000"/>
                </a:solidFill>
                <a:latin typeface="Segoe UI"/>
              </a:rPr>
              <a:t>SQL performance problems are either </a:t>
            </a:r>
            <a:r>
              <a:rPr lang="en-US" sz="2000" b="1" dirty="0">
                <a:solidFill>
                  <a:srgbClr val="000000"/>
                </a:solidFill>
                <a:latin typeface="Segoe UI"/>
              </a:rPr>
              <a:t>running</a:t>
            </a:r>
            <a:r>
              <a:rPr lang="en-US" sz="2000" dirty="0">
                <a:solidFill>
                  <a:srgbClr val="000000"/>
                </a:solidFill>
                <a:latin typeface="Segoe UI"/>
              </a:rPr>
              <a:t> or </a:t>
            </a:r>
            <a:r>
              <a:rPr lang="en-US" sz="2000" b="1" dirty="0">
                <a:solidFill>
                  <a:srgbClr val="000000"/>
                </a:solidFill>
                <a:latin typeface="Segoe UI"/>
              </a:rPr>
              <a:t>waiting</a:t>
            </a:r>
            <a:r>
              <a:rPr lang="en-US" sz="2000" dirty="0">
                <a:solidFill>
                  <a:srgbClr val="000000"/>
                </a:solidFill>
                <a:latin typeface="Segoe UI"/>
              </a:rPr>
              <a: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SQL performance problems typically involve finding out </a:t>
            </a:r>
            <a:r>
              <a:rPr kumimoji="0" lang="en-US" sz="2000" b="1" i="0" u="none" strike="noStrike" kern="1200" cap="none" spc="0" normalizeH="0" baseline="0" noProof="0" dirty="0">
                <a:ln>
                  <a:noFill/>
                </a:ln>
                <a:solidFill>
                  <a:srgbClr val="000000"/>
                </a:solidFill>
                <a:effectLst/>
                <a:uLnTx/>
                <a:uFillTx/>
                <a:latin typeface="Segoe UI"/>
                <a:ea typeface="+mn-ea"/>
                <a:cs typeface="+mn-cs"/>
              </a:rPr>
              <a:t>what queries are involved.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you have low or no CPU it could be a </a:t>
            </a:r>
            <a:r>
              <a:rPr kumimoji="0" lang="en-US" sz="2000" b="1" i="0" u="none" strike="noStrike" kern="1200" cap="none" spc="0" normalizeH="0" baseline="0" noProof="0" dirty="0">
                <a:ln>
                  <a:noFill/>
                </a:ln>
                <a:solidFill>
                  <a:srgbClr val="000000"/>
                </a:solidFill>
                <a:effectLst/>
                <a:uLnTx/>
                <a:uFillTx/>
                <a:latin typeface="Segoe UI"/>
                <a:ea typeface="+mn-ea"/>
                <a:cs typeface="+mn-cs"/>
              </a:rPr>
              <a:t>waiting</a:t>
            </a:r>
            <a:r>
              <a:rPr kumimoji="0" lang="en-US" sz="2000" b="0" i="0" u="none" strike="noStrike" kern="1200" cap="none" spc="0" normalizeH="0" baseline="0" noProof="0" dirty="0">
                <a:ln>
                  <a:noFill/>
                </a:ln>
                <a:solidFill>
                  <a:srgbClr val="000000"/>
                </a:solidFill>
                <a:effectLst/>
                <a:uLnTx/>
                <a:uFillTx/>
                <a:latin typeface="Segoe UI"/>
                <a:ea typeface="+mn-ea"/>
                <a:cs typeface="+mn-cs"/>
              </a:rPr>
              <a:t> problem.</a:t>
            </a: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Use </a:t>
            </a:r>
            <a:r>
              <a:rPr kumimoji="0" lang="en-US" sz="2000" b="1" i="0" u="none" strike="noStrike" kern="1200" cap="none" spc="0" normalizeH="0" baseline="0" noProof="0" dirty="0">
                <a:ln>
                  <a:noFill/>
                </a:ln>
                <a:solidFill>
                  <a:srgbClr val="000000"/>
                </a:solidFill>
                <a:effectLst/>
                <a:uLnTx/>
                <a:uFillTx/>
                <a:latin typeface="Segoe UI"/>
                <a:ea typeface="+mn-ea"/>
                <a:cs typeface="+mn-cs"/>
              </a:rPr>
              <a:t>Dynamic Management Views (DMV)</a:t>
            </a:r>
            <a:r>
              <a:rPr kumimoji="0" lang="en-US" sz="2000" i="0" u="none" strike="noStrike" kern="1200" cap="none" spc="0" normalizeH="0" baseline="0" noProof="0" dirty="0">
                <a:ln>
                  <a:noFill/>
                </a:ln>
                <a:solidFill>
                  <a:srgbClr val="000000"/>
                </a:solidFill>
                <a:effectLst/>
                <a:uLnTx/>
                <a:uFillTx/>
                <a:latin typeface="Segoe UI"/>
                <a:ea typeface="+mn-ea"/>
                <a:cs typeface="+mn-cs"/>
              </a:rPr>
              <a:t> to identify the blocking problem and </a:t>
            </a:r>
            <a:r>
              <a:rPr kumimoji="0" lang="en-US" sz="2000" b="1" i="0" u="none" strike="noStrike" kern="1200" cap="none" spc="0" normalizeH="0" baseline="0" noProof="0" dirty="0">
                <a:ln>
                  <a:noFill/>
                </a:ln>
                <a:solidFill>
                  <a:srgbClr val="000000"/>
                </a:solidFill>
                <a:effectLst/>
                <a:uLnTx/>
                <a:uFillTx/>
                <a:latin typeface="Segoe UI"/>
                <a:ea typeface="+mn-ea"/>
                <a:cs typeface="+mn-cs"/>
              </a:rPr>
              <a:t>lead blocker</a:t>
            </a:r>
            <a:r>
              <a:rPr kumimoji="0" lang="en-US" sz="2000" i="0" u="none" strike="noStrike" kern="1200" cap="none" spc="0" normalizeH="0" baseline="0" noProof="0" dirty="0">
                <a:ln>
                  <a:noFill/>
                </a:ln>
                <a:solidFill>
                  <a:srgbClr val="000000"/>
                </a:solidFill>
                <a:effectLst/>
                <a:uLnTx/>
                <a:uFillTx/>
                <a:latin typeface="Segoe UI"/>
                <a:ea typeface="+mn-ea"/>
                <a:cs typeface="+mn-cs"/>
              </a:rPr>
              <a:t>. Terminate the lead blocker session for immediate relief.</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Use </a:t>
            </a:r>
            <a:r>
              <a:rPr kumimoji="0" lang="en-US" sz="2000" b="1" i="0" u="none" strike="noStrike" kern="1200" cap="none" spc="0" normalizeH="0" baseline="0" noProof="0" dirty="0">
                <a:ln>
                  <a:noFill/>
                </a:ln>
                <a:solidFill>
                  <a:srgbClr val="000000"/>
                </a:solidFill>
                <a:effectLst/>
                <a:uLnTx/>
                <a:uFillTx/>
                <a:latin typeface="Segoe UI"/>
                <a:ea typeface="+mn-ea"/>
                <a:cs typeface="+mn-cs"/>
              </a:rPr>
              <a:t>best practices </a:t>
            </a:r>
            <a:r>
              <a:rPr kumimoji="0" lang="en-US" sz="2000" i="0" u="none" strike="noStrike" kern="1200" cap="none" spc="0" normalizeH="0" baseline="0" noProof="0" dirty="0">
                <a:ln>
                  <a:noFill/>
                </a:ln>
                <a:solidFill>
                  <a:srgbClr val="000000"/>
                </a:solidFill>
                <a:effectLst/>
                <a:uLnTx/>
                <a:uFillTx/>
                <a:latin typeface="Segoe UI"/>
                <a:ea typeface="+mn-ea"/>
                <a:cs typeface="+mn-cs"/>
              </a:rPr>
              <a:t>to avoid blocking problems in the future</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485982" y="518286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359624" y="85123"/>
            <a:ext cx="11018520" cy="553998"/>
          </a:xfrm>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144137" y="1792614"/>
            <a:ext cx="3105658"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for Beginners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aka.ms/azuresql4beginners</a:t>
            </a: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495737" y="1683857"/>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144137" y="2630052"/>
            <a:ext cx="2736839"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Workshop</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aka.ms/azuresqlworkshop</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495737" y="255207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495737" y="3420289"/>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144137" y="3498267"/>
            <a:ext cx="3177793"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Fundamentals</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aka.ms/azuresqlfundamentals</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144137" y="4366482"/>
            <a:ext cx="2667782"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mj-lt"/>
                <a:cs typeface="Segoe UI" panose="020B0502040204020203" pitchFamily="34" charset="0"/>
              </a:rPr>
              <a:t>Watch Data Exposed</a:t>
            </a:r>
            <a:endPar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aka.ms/dataexposed</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495737" y="428850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76" y="4461709"/>
            <a:ext cx="507220" cy="2847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E5DD4BE-44B6-55F9-4C40-CDAB1BA603F6}"/>
              </a:ext>
            </a:extLst>
          </p:cNvPr>
          <p:cNvSpPr txBox="1"/>
          <p:nvPr/>
        </p:nvSpPr>
        <p:spPr>
          <a:xfrm>
            <a:off x="1134382" y="5260847"/>
            <a:ext cx="3953133"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See more videos from our team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aka.ms/azuresqlyt</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495737" y="607213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144137" y="6150114"/>
            <a:ext cx="3260188"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Follow us on social media</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aka.ms/azuresqltwitter</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7" name="Graphic 1044">
            <a:extLst>
              <a:ext uri="{FF2B5EF4-FFF2-40B4-BE49-F238E27FC236}">
                <a16:creationId xmlns:a16="http://schemas.microsoft.com/office/drawing/2014/main" id="{BE90B9BB-A15E-3AD7-7536-112B0949A03B}"/>
              </a:ext>
            </a:extLst>
          </p:cNvPr>
          <p:cNvSpPr/>
          <p:nvPr/>
        </p:nvSpPr>
        <p:spPr>
          <a:xfrm>
            <a:off x="672703" y="1865197"/>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0" name="Graphic 19" descr="Classroom with solid fill">
            <a:extLst>
              <a:ext uri="{FF2B5EF4-FFF2-40B4-BE49-F238E27FC236}">
                <a16:creationId xmlns:a16="http://schemas.microsoft.com/office/drawing/2014/main" id="{99073F66-2149-8463-D7E1-04B9051D5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042" y="2599303"/>
            <a:ext cx="527790" cy="527790"/>
          </a:xfrm>
          <a:prstGeom prst="rect">
            <a:avLst/>
          </a:prstGeom>
        </p:spPr>
      </p:pic>
      <p:grpSp>
        <p:nvGrpSpPr>
          <p:cNvPr id="22" name="Group 11">
            <a:extLst>
              <a:ext uri="{FF2B5EF4-FFF2-40B4-BE49-F238E27FC236}">
                <a16:creationId xmlns:a16="http://schemas.microsoft.com/office/drawing/2014/main" id="{ED2D2A50-6C97-B3D3-24AE-9EBD62F97BC8}"/>
              </a:ext>
            </a:extLst>
          </p:cNvPr>
          <p:cNvGrpSpPr>
            <a:grpSpLocks noChangeAspect="1"/>
          </p:cNvGrpSpPr>
          <p:nvPr/>
        </p:nvGrpSpPr>
        <p:grpSpPr bwMode="auto">
          <a:xfrm>
            <a:off x="651354" y="5325888"/>
            <a:ext cx="350397" cy="350397"/>
            <a:chOff x="1013" y="999"/>
            <a:chExt cx="312" cy="312"/>
          </a:xfrm>
        </p:grpSpPr>
        <p:sp>
          <p:nvSpPr>
            <p:cNvPr id="23" name="AutoShape 10">
              <a:extLst>
                <a:ext uri="{FF2B5EF4-FFF2-40B4-BE49-F238E27FC236}">
                  <a16:creationId xmlns:a16="http://schemas.microsoft.com/office/drawing/2014/main" id="{8192B100-CBC7-5FB5-7AE1-6FB1B234DCD3}"/>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a:extLst>
                <a:ext uri="{FF2B5EF4-FFF2-40B4-BE49-F238E27FC236}">
                  <a16:creationId xmlns:a16="http://schemas.microsoft.com/office/drawing/2014/main" id="{C716C4E5-0877-5815-9B93-CE5E5F4ACE14}"/>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3">
              <a:extLst>
                <a:ext uri="{FF2B5EF4-FFF2-40B4-BE49-F238E27FC236}">
                  <a16:creationId xmlns:a16="http://schemas.microsoft.com/office/drawing/2014/main" id="{B6A9C9FB-C46C-C32C-EDA4-2AE3B3173DC7}"/>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7" name="Graphic 26" descr="Connections with solid fill">
            <a:extLst>
              <a:ext uri="{FF2B5EF4-FFF2-40B4-BE49-F238E27FC236}">
                <a16:creationId xmlns:a16="http://schemas.microsoft.com/office/drawing/2014/main" id="{F7FD2A5F-6497-2EED-5E0A-B1986AF540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265" y="6158663"/>
            <a:ext cx="475345" cy="475345"/>
          </a:xfrm>
          <a:prstGeom prst="rect">
            <a:avLst/>
          </a:prstGeom>
        </p:spPr>
      </p:pic>
      <p:pic>
        <p:nvPicPr>
          <p:cNvPr id="28" name="Picture 27">
            <a:extLst>
              <a:ext uri="{FF2B5EF4-FFF2-40B4-BE49-F238E27FC236}">
                <a16:creationId xmlns:a16="http://schemas.microsoft.com/office/drawing/2014/main" id="{9B1FD5F3-1AB6-7C2B-F616-B57A56BE684B}"/>
              </a:ext>
            </a:extLst>
          </p:cNvPr>
          <p:cNvPicPr>
            <a:picLocks noChangeAspect="1"/>
          </p:cNvPicPr>
          <p:nvPr/>
        </p:nvPicPr>
        <p:blipFill>
          <a:blip r:embed="rId8"/>
          <a:stretch>
            <a:fillRect/>
          </a:stretch>
        </p:blipFill>
        <p:spPr>
          <a:xfrm>
            <a:off x="8824025" y="562479"/>
            <a:ext cx="1672300" cy="2386111"/>
          </a:xfrm>
          <a:prstGeom prst="rect">
            <a:avLst/>
          </a:prstGeom>
        </p:spPr>
      </p:pic>
      <p:sp>
        <p:nvSpPr>
          <p:cNvPr id="29" name="TextBox 28">
            <a:extLst>
              <a:ext uri="{FF2B5EF4-FFF2-40B4-BE49-F238E27FC236}">
                <a16:creationId xmlns:a16="http://schemas.microsoft.com/office/drawing/2014/main" id="{5C3F1887-4E9E-05A6-B9B7-F746C0978AE7}"/>
              </a:ext>
            </a:extLst>
          </p:cNvPr>
          <p:cNvSpPr txBox="1"/>
          <p:nvPr/>
        </p:nvSpPr>
        <p:spPr>
          <a:xfrm>
            <a:off x="8459259" y="3059668"/>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9"/>
              </a:rPr>
              <a:t>aka.ms/azuresqlbook</a:t>
            </a:r>
            <a:endParaRPr lang="en-US" sz="1800" b="1" dirty="0">
              <a:solidFill>
                <a:schemeClr val="accent1"/>
              </a:solidFill>
              <a:latin typeface="+mn-lt"/>
            </a:endParaRPr>
          </a:p>
        </p:txBody>
      </p:sp>
      <p:pic>
        <p:nvPicPr>
          <p:cNvPr id="32" name="Picture 31" descr="A picture containing text&#10;&#10;Description automatically generated">
            <a:extLst>
              <a:ext uri="{FF2B5EF4-FFF2-40B4-BE49-F238E27FC236}">
                <a16:creationId xmlns:a16="http://schemas.microsoft.com/office/drawing/2014/main" id="{070372E8-F5E1-5E1E-FA78-1999BDE4D597}"/>
              </a:ext>
            </a:extLst>
          </p:cNvPr>
          <p:cNvPicPr>
            <a:picLocks noChangeAspect="1"/>
          </p:cNvPicPr>
          <p:nvPr/>
        </p:nvPicPr>
        <p:blipFill>
          <a:blip r:embed="rId10"/>
          <a:stretch>
            <a:fillRect/>
          </a:stretch>
        </p:blipFill>
        <p:spPr>
          <a:xfrm>
            <a:off x="8824025" y="3672147"/>
            <a:ext cx="1672300" cy="2386111"/>
          </a:xfrm>
          <a:prstGeom prst="rect">
            <a:avLst/>
          </a:prstGeom>
        </p:spPr>
      </p:pic>
      <p:sp>
        <p:nvSpPr>
          <p:cNvPr id="33" name="TextBox 32">
            <a:extLst>
              <a:ext uri="{FF2B5EF4-FFF2-40B4-BE49-F238E27FC236}">
                <a16:creationId xmlns:a16="http://schemas.microsoft.com/office/drawing/2014/main" id="{F9DE69BE-0CBF-3888-02A2-41A7295C3EE3}"/>
              </a:ext>
            </a:extLst>
          </p:cNvPr>
          <p:cNvSpPr txBox="1"/>
          <p:nvPr/>
        </p:nvSpPr>
        <p:spPr>
          <a:xfrm>
            <a:off x="7942206" y="6150070"/>
            <a:ext cx="3435938" cy="373930"/>
          </a:xfrm>
          <a:prstGeom prst="rect">
            <a:avLst/>
          </a:prstGeom>
          <a:noFill/>
        </p:spPr>
        <p:txBody>
          <a:bodyPr wrap="square">
            <a:spAutoFit/>
          </a:bodyPr>
          <a:lstStyle/>
          <a:p>
            <a:pPr marL="0" indent="0">
              <a:buNone/>
            </a:pPr>
            <a:r>
              <a:rPr lang="en-US" sz="1800" b="1" dirty="0">
                <a:solidFill>
                  <a:schemeClr val="accent1"/>
                </a:solidFill>
                <a:latin typeface="+mn-lt"/>
                <a:hlinkClick r:id="rId11"/>
              </a:rPr>
              <a:t>aka.ms/azuresqlfordevelopers</a:t>
            </a:r>
            <a:endParaRPr lang="en-US" sz="1800" b="1" dirty="0">
              <a:solidFill>
                <a:schemeClr val="accent1"/>
              </a:solidFill>
              <a:latin typeface="+mn-lt"/>
            </a:endParaRPr>
          </a:p>
        </p:txBody>
      </p:sp>
      <p:sp>
        <p:nvSpPr>
          <p:cNvPr id="2" name="TextBox 1">
            <a:extLst>
              <a:ext uri="{FF2B5EF4-FFF2-40B4-BE49-F238E27FC236}">
                <a16:creationId xmlns:a16="http://schemas.microsoft.com/office/drawing/2014/main" id="{D01CC37A-4B40-F185-05AE-35F678DA4FBF}"/>
              </a:ext>
            </a:extLst>
          </p:cNvPr>
          <p:cNvSpPr txBox="1"/>
          <p:nvPr/>
        </p:nvSpPr>
        <p:spPr>
          <a:xfrm>
            <a:off x="1144137" y="914889"/>
            <a:ext cx="3995966"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Resolve your blocking problems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t>
            </a:r>
            <a:r>
              <a:rPr kumimoji="0" lang="en-US" sz="1400" b="0" i="0" u="none" strike="noStrike" kern="1200" cap="none" spc="0" normalizeH="0" baseline="0" noProof="0" dirty="0" err="1">
                <a:ln>
                  <a:noFill/>
                </a:ln>
                <a:solidFill>
                  <a:srgbClr val="0078D4"/>
                </a:solidFill>
                <a:effectLst/>
                <a:uLnTx/>
                <a:uFillTx/>
                <a:latin typeface="Segoe UI"/>
                <a:ea typeface="+mn-ea"/>
                <a:cs typeface="+mn-cs"/>
              </a:rPr>
              <a:t>azuresqldbbl</a:t>
            </a:r>
            <a:r>
              <a:rPr lang="en-US" sz="1400" dirty="0" err="1">
                <a:solidFill>
                  <a:srgbClr val="0078D4"/>
                </a:solidFill>
                <a:latin typeface="Segoe UI"/>
              </a:rPr>
              <a:t>ocking</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1137C309-B6DD-3721-C744-45F7B142AE35}"/>
              </a:ext>
              <a:ext uri="{C183D7F6-B498-43B3-948B-1728B52AA6E4}">
                <adec:decorative xmlns:adec="http://schemas.microsoft.com/office/drawing/2017/decorative" val="1"/>
              </a:ext>
            </a:extLst>
          </p:cNvPr>
          <p:cNvSpPr/>
          <p:nvPr/>
        </p:nvSpPr>
        <p:spPr bwMode="auto">
          <a:xfrm>
            <a:off x="495737" y="80613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42" name="Graphic 41" descr="No sign with solid fill">
            <a:extLst>
              <a:ext uri="{FF2B5EF4-FFF2-40B4-BE49-F238E27FC236}">
                <a16:creationId xmlns:a16="http://schemas.microsoft.com/office/drawing/2014/main" id="{2D6B753F-CE91-61CA-ABFC-D7E3D73A910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2351" y="834848"/>
            <a:ext cx="648401" cy="648401"/>
          </a:xfrm>
          <a:prstGeom prst="rect">
            <a:avLst/>
          </a:prstGeom>
        </p:spPr>
      </p:pic>
    </p:spTree>
    <p:extLst>
      <p:ext uri="{BB962C8B-B14F-4D97-AF65-F5344CB8AC3E}">
        <p14:creationId xmlns:p14="http://schemas.microsoft.com/office/powerpoint/2010/main" val="5200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83D990-C7BC-CD8A-F4D9-E9DAA2B56B31}"/>
              </a:ext>
            </a:extLst>
          </p:cNvPr>
          <p:cNvSpPr/>
          <p:nvPr/>
        </p:nvSpPr>
        <p:spPr bwMode="auto">
          <a:xfrm>
            <a:off x="7267037"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40ED967-A3D0-226E-FEE4-648846D0C596}"/>
              </a:ext>
            </a:extLst>
          </p:cNvPr>
          <p:cNvSpPr/>
          <p:nvPr/>
        </p:nvSpPr>
        <p:spPr bwMode="auto">
          <a:xfrm>
            <a:off x="928468"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3CF54D1-8B56-6437-7D2F-CFC56BA9C63D}"/>
              </a:ext>
            </a:extLst>
          </p:cNvPr>
          <p:cNvSpPr>
            <a:spLocks noGrp="1"/>
          </p:cNvSpPr>
          <p:nvPr>
            <p:ph type="title"/>
          </p:nvPr>
        </p:nvSpPr>
        <p:spPr>
          <a:xfrm>
            <a:off x="588263" y="457200"/>
            <a:ext cx="11018520" cy="553998"/>
          </a:xfrm>
        </p:spPr>
        <p:txBody>
          <a:bodyPr wrap="square" anchor="t">
            <a:normAutofit/>
          </a:bodyPr>
          <a:lstStyle/>
          <a:p>
            <a:r>
              <a:rPr lang="en-US" dirty="0"/>
              <a:t>Performance is “slow” = Running vs Waiting</a:t>
            </a:r>
          </a:p>
        </p:txBody>
      </p:sp>
      <p:pic>
        <p:nvPicPr>
          <p:cNvPr id="4" name="Graphic 3" descr="Run with solid fill">
            <a:extLst>
              <a:ext uri="{FF2B5EF4-FFF2-40B4-BE49-F238E27FC236}">
                <a16:creationId xmlns:a16="http://schemas.microsoft.com/office/drawing/2014/main" id="{BA99BCBB-C52D-B63D-3F3D-A0A7B5E4A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550" y="1764597"/>
            <a:ext cx="2541013" cy="2541013"/>
          </a:xfrm>
          <a:prstGeom prst="rect">
            <a:avLst/>
          </a:prstGeom>
        </p:spPr>
      </p:pic>
      <p:pic>
        <p:nvPicPr>
          <p:cNvPr id="6" name="Graphic 5" descr="Stopwatch with solid fill">
            <a:extLst>
              <a:ext uri="{FF2B5EF4-FFF2-40B4-BE49-F238E27FC236}">
                <a16:creationId xmlns:a16="http://schemas.microsoft.com/office/drawing/2014/main" id="{40463866-6E16-756A-2C1A-307C3DA81D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3684" y="1570068"/>
            <a:ext cx="2541013" cy="2541013"/>
          </a:xfrm>
          <a:prstGeom prst="rect">
            <a:avLst/>
          </a:prstGeom>
        </p:spPr>
      </p:pic>
      <p:sp>
        <p:nvSpPr>
          <p:cNvPr id="7" name="TextBox 6">
            <a:extLst>
              <a:ext uri="{FF2B5EF4-FFF2-40B4-BE49-F238E27FC236}">
                <a16:creationId xmlns:a16="http://schemas.microsoft.com/office/drawing/2014/main" id="{B086AF14-40A0-F860-8CFB-EACDB5F71E39}"/>
              </a:ext>
            </a:extLst>
          </p:cNvPr>
          <p:cNvSpPr txBox="1"/>
          <p:nvPr/>
        </p:nvSpPr>
        <p:spPr>
          <a:xfrm>
            <a:off x="1524550" y="4701027"/>
            <a:ext cx="2465419" cy="677108"/>
          </a:xfrm>
          <a:prstGeom prst="rect">
            <a:avLst/>
          </a:prstGeom>
          <a:noFill/>
        </p:spPr>
        <p:txBody>
          <a:bodyPr wrap="none" lIns="0" tIns="0" rIns="0" bIns="0" rtlCol="0">
            <a:spAutoFit/>
          </a:bodyPr>
          <a:lstStyle/>
          <a:p>
            <a:pPr algn="l"/>
            <a:r>
              <a:rPr lang="en-US" sz="4400" dirty="0">
                <a:latin typeface="+mj-lt"/>
              </a:rPr>
              <a:t>High CPU</a:t>
            </a:r>
          </a:p>
        </p:txBody>
      </p:sp>
      <p:sp>
        <p:nvSpPr>
          <p:cNvPr id="8" name="TextBox 7">
            <a:extLst>
              <a:ext uri="{FF2B5EF4-FFF2-40B4-BE49-F238E27FC236}">
                <a16:creationId xmlns:a16="http://schemas.microsoft.com/office/drawing/2014/main" id="{70725BFA-CEA4-AD60-64AD-C5C2280213C7}"/>
              </a:ext>
            </a:extLst>
          </p:cNvPr>
          <p:cNvSpPr txBox="1"/>
          <p:nvPr/>
        </p:nvSpPr>
        <p:spPr>
          <a:xfrm>
            <a:off x="8214410" y="4027233"/>
            <a:ext cx="1899559" cy="1354217"/>
          </a:xfrm>
          <a:prstGeom prst="rect">
            <a:avLst/>
          </a:prstGeom>
          <a:noFill/>
        </p:spPr>
        <p:txBody>
          <a:bodyPr wrap="none" lIns="0" tIns="0" rIns="0" bIns="0" rtlCol="0">
            <a:spAutoFit/>
          </a:bodyPr>
          <a:lstStyle/>
          <a:p>
            <a:pPr algn="l"/>
            <a:r>
              <a:rPr lang="en-US" sz="4400" dirty="0">
                <a:latin typeface="+mj-lt"/>
              </a:rPr>
              <a:t>Low or </a:t>
            </a:r>
          </a:p>
          <a:p>
            <a:pPr algn="l"/>
            <a:r>
              <a:rPr lang="en-US" sz="4400" dirty="0">
                <a:latin typeface="+mj-lt"/>
              </a:rPr>
              <a:t>no CPU</a:t>
            </a:r>
          </a:p>
        </p:txBody>
      </p:sp>
      <p:sp>
        <p:nvSpPr>
          <p:cNvPr id="9" name="TextBox 8">
            <a:extLst>
              <a:ext uri="{FF2B5EF4-FFF2-40B4-BE49-F238E27FC236}">
                <a16:creationId xmlns:a16="http://schemas.microsoft.com/office/drawing/2014/main" id="{558D032D-CA35-246E-92A1-C758AB85465E}"/>
              </a:ext>
            </a:extLst>
          </p:cNvPr>
          <p:cNvSpPr txBox="1"/>
          <p:nvPr/>
        </p:nvSpPr>
        <p:spPr>
          <a:xfrm>
            <a:off x="1280451" y="6088177"/>
            <a:ext cx="9631098" cy="369332"/>
          </a:xfrm>
          <a:prstGeom prst="rect">
            <a:avLst/>
          </a:prstGeom>
          <a:noFill/>
        </p:spPr>
        <p:txBody>
          <a:bodyPr wrap="none" lIns="0" tIns="0" rIns="0" bIns="0" rtlCol="0">
            <a:spAutoFit/>
          </a:bodyPr>
          <a:lstStyle/>
          <a:p>
            <a:pPr algn="l"/>
            <a:r>
              <a:rPr lang="en-US" sz="2400" dirty="0">
                <a:solidFill>
                  <a:schemeClr val="accent1"/>
                </a:solidFill>
                <a:latin typeface="+mj-lt"/>
              </a:rPr>
              <a:t>What queries are the top resource consuming queries or are waiting?</a:t>
            </a:r>
          </a:p>
        </p:txBody>
      </p:sp>
    </p:spTree>
    <p:extLst>
      <p:ext uri="{BB962C8B-B14F-4D97-AF65-F5344CB8AC3E}">
        <p14:creationId xmlns:p14="http://schemas.microsoft.com/office/powerpoint/2010/main" val="2632096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12"/>
                                        </p:tgtEl>
                                        <p:attrNameLst>
                                          <p:attrName>style.color</p:attrName>
                                        </p:attrNameLst>
                                      </p:cBhvr>
                                      <p:to>
                                        <a:srgbClr val="737373"/>
                                      </p:to>
                                    </p:animClr>
                                    <p:animClr clrSpc="rgb" dir="cw">
                                      <p:cBhvr>
                                        <p:cTn id="7" dur="500" fill="hold"/>
                                        <p:tgtEl>
                                          <p:spTgt spid="12"/>
                                        </p:tgtEl>
                                        <p:attrNameLst>
                                          <p:attrName>fillcolor</p:attrName>
                                        </p:attrNameLst>
                                      </p:cBhvr>
                                      <p:to>
                                        <a:srgbClr val="737373"/>
                                      </p:to>
                                    </p:animClr>
                                    <p:set>
                                      <p:cBhvr>
                                        <p:cTn id="8" dur="500" fill="hold"/>
                                        <p:tgtEl>
                                          <p:spTgt spid="12"/>
                                        </p:tgtEl>
                                        <p:attrNameLst>
                                          <p:attrName>fill.type</p:attrName>
                                        </p:attrNameLst>
                                      </p:cBhvr>
                                      <p:to>
                                        <p:strVal val="solid"/>
                                      </p:to>
                                    </p:set>
                                    <p:set>
                                      <p:cBhvr>
                                        <p:cTn id="9"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F32D-5589-5FAD-17D0-101F352E9570}"/>
              </a:ext>
            </a:extLst>
          </p:cNvPr>
          <p:cNvSpPr>
            <a:spLocks noGrp="1"/>
          </p:cNvSpPr>
          <p:nvPr>
            <p:ph type="title"/>
          </p:nvPr>
        </p:nvSpPr>
        <p:spPr>
          <a:xfrm>
            <a:off x="588263" y="457200"/>
            <a:ext cx="11018520" cy="553998"/>
          </a:xfrm>
        </p:spPr>
        <p:txBody>
          <a:bodyPr wrap="square" anchor="t">
            <a:normAutofit/>
          </a:bodyPr>
          <a:lstStyle/>
          <a:p>
            <a:r>
              <a:rPr lang="en-US" dirty="0"/>
              <a:t>Running vs Waiting Scenarios</a:t>
            </a:r>
          </a:p>
        </p:txBody>
      </p:sp>
      <p:sp>
        <p:nvSpPr>
          <p:cNvPr id="3" name="Text Placeholder 2">
            <a:extLst>
              <a:ext uri="{FF2B5EF4-FFF2-40B4-BE49-F238E27FC236}">
                <a16:creationId xmlns:a16="http://schemas.microsoft.com/office/drawing/2014/main" id="{1DEBF7DD-CDC9-3102-CCD4-D1F5CDD0D332}"/>
              </a:ext>
            </a:extLst>
          </p:cNvPr>
          <p:cNvSpPr>
            <a:spLocks noGrp="1"/>
          </p:cNvSpPr>
          <p:nvPr>
            <p:ph type="body" sz="quarter" idx="16"/>
          </p:nvPr>
        </p:nvSpPr>
        <p:spPr>
          <a:xfrm>
            <a:off x="584200" y="1254992"/>
            <a:ext cx="5219700" cy="430887"/>
          </a:xfrm>
        </p:spPr>
        <p:txBody>
          <a:bodyPr wrap="square" anchor="t">
            <a:normAutofit/>
          </a:bodyPr>
          <a:lstStyle/>
          <a:p>
            <a:pPr algn="ctr">
              <a:spcAft>
                <a:spcPts val="600"/>
              </a:spcAft>
            </a:pPr>
            <a:r>
              <a:rPr lang="en-US" dirty="0">
                <a:solidFill>
                  <a:schemeClr val="accent1"/>
                </a:solidFill>
              </a:rPr>
              <a:t>High CPU</a:t>
            </a:r>
          </a:p>
        </p:txBody>
      </p:sp>
      <p:sp>
        <p:nvSpPr>
          <p:cNvPr id="5" name="Text Placeholder 4">
            <a:extLst>
              <a:ext uri="{FF2B5EF4-FFF2-40B4-BE49-F238E27FC236}">
                <a16:creationId xmlns:a16="http://schemas.microsoft.com/office/drawing/2014/main" id="{0DEC8D3E-9D2B-A016-E187-B11A3E342B1C}"/>
              </a:ext>
            </a:extLst>
          </p:cNvPr>
          <p:cNvSpPr>
            <a:spLocks noGrp="1"/>
          </p:cNvSpPr>
          <p:nvPr>
            <p:ph type="body" sz="quarter" idx="17"/>
          </p:nvPr>
        </p:nvSpPr>
        <p:spPr>
          <a:xfrm>
            <a:off x="6388102" y="1268478"/>
            <a:ext cx="5219700" cy="430887"/>
          </a:xfrm>
        </p:spPr>
        <p:txBody>
          <a:bodyPr wrap="square" anchor="t">
            <a:normAutofit/>
          </a:bodyPr>
          <a:lstStyle/>
          <a:p>
            <a:pPr algn="ctr">
              <a:spcAft>
                <a:spcPts val="600"/>
              </a:spcAft>
            </a:pPr>
            <a:r>
              <a:rPr lang="en-US" dirty="0">
                <a:solidFill>
                  <a:schemeClr val="accent1"/>
                </a:solidFill>
              </a:rPr>
              <a:t>Waiting</a:t>
            </a:r>
          </a:p>
        </p:txBody>
      </p:sp>
      <p:grpSp>
        <p:nvGrpSpPr>
          <p:cNvPr id="137" name="Group 136">
            <a:extLst>
              <a:ext uri="{FF2B5EF4-FFF2-40B4-BE49-F238E27FC236}">
                <a16:creationId xmlns:a16="http://schemas.microsoft.com/office/drawing/2014/main" id="{80EC4655-767A-AAEA-42B9-DE53F075E0B0}"/>
              </a:ext>
            </a:extLst>
          </p:cNvPr>
          <p:cNvGrpSpPr/>
          <p:nvPr/>
        </p:nvGrpSpPr>
        <p:grpSpPr>
          <a:xfrm>
            <a:off x="695667" y="3708820"/>
            <a:ext cx="5108233" cy="1210628"/>
            <a:chOff x="695667" y="3708820"/>
            <a:chExt cx="5108233" cy="1210628"/>
          </a:xfrm>
        </p:grpSpPr>
        <p:sp>
          <p:nvSpPr>
            <p:cNvPr id="25" name="Rectangle: Rounded Corners 24">
              <a:extLst>
                <a:ext uri="{FF2B5EF4-FFF2-40B4-BE49-F238E27FC236}">
                  <a16:creationId xmlns:a16="http://schemas.microsoft.com/office/drawing/2014/main" id="{DA64FC72-6C54-7433-66BE-5F327019D2CD}"/>
                </a:ext>
              </a:extLst>
            </p:cNvPr>
            <p:cNvSpPr/>
            <p:nvPr/>
          </p:nvSpPr>
          <p:spPr bwMode="auto">
            <a:xfrm>
              <a:off x="695667" y="3708820"/>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A2CD5111-4F63-CBBF-1DBE-68F87F59A68B}"/>
                </a:ext>
              </a:extLst>
            </p:cNvPr>
            <p:cNvSpPr txBox="1"/>
            <p:nvPr/>
          </p:nvSpPr>
          <p:spPr>
            <a:xfrm>
              <a:off x="2283172" y="4129468"/>
              <a:ext cx="2823915" cy="369332"/>
            </a:xfrm>
            <a:prstGeom prst="rect">
              <a:avLst/>
            </a:prstGeom>
            <a:noFill/>
          </p:spPr>
          <p:txBody>
            <a:bodyPr wrap="none" lIns="0" tIns="0" rIns="0" bIns="0" rtlCol="0">
              <a:spAutoFit/>
            </a:bodyPr>
            <a:lstStyle/>
            <a:p>
              <a:pPr algn="l"/>
              <a:r>
                <a:rPr lang="en-US" sz="2400" dirty="0">
                  <a:latin typeface="+mj-lt"/>
                </a:rPr>
                <a:t>Anti-pattern queries</a:t>
              </a:r>
            </a:p>
          </p:txBody>
        </p:sp>
        <p:grpSp>
          <p:nvGrpSpPr>
            <p:cNvPr id="48" name="Group 47">
              <a:extLst>
                <a:ext uri="{FF2B5EF4-FFF2-40B4-BE49-F238E27FC236}">
                  <a16:creationId xmlns:a16="http://schemas.microsoft.com/office/drawing/2014/main" id="{6639A72C-6853-E372-37C6-761C2C55F701}"/>
                </a:ext>
              </a:extLst>
            </p:cNvPr>
            <p:cNvGrpSpPr>
              <a:grpSpLocks noChangeAspect="1"/>
            </p:cNvGrpSpPr>
            <p:nvPr/>
          </p:nvGrpSpPr>
          <p:grpSpPr>
            <a:xfrm>
              <a:off x="1019823" y="3973694"/>
              <a:ext cx="762626" cy="571970"/>
              <a:chOff x="11134725" y="2487613"/>
              <a:chExt cx="495300" cy="371475"/>
            </a:xfrm>
          </p:grpSpPr>
          <p:sp>
            <p:nvSpPr>
              <p:cNvPr id="49" name="Rectangle 225">
                <a:extLst>
                  <a:ext uri="{FF2B5EF4-FFF2-40B4-BE49-F238E27FC236}">
                    <a16:creationId xmlns:a16="http://schemas.microsoft.com/office/drawing/2014/main" id="{D6A3CFC4-9580-2016-C3EA-D1B08117F962}"/>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Rectangle 226">
                <a:extLst>
                  <a:ext uri="{FF2B5EF4-FFF2-40B4-BE49-F238E27FC236}">
                    <a16:creationId xmlns:a16="http://schemas.microsoft.com/office/drawing/2014/main" id="{A5DE6EC2-64B3-233B-BC60-F2A7E5F2EA24}"/>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Oval 227">
                <a:extLst>
                  <a:ext uri="{FF2B5EF4-FFF2-40B4-BE49-F238E27FC236}">
                    <a16:creationId xmlns:a16="http://schemas.microsoft.com/office/drawing/2014/main" id="{3E32C51B-F6F3-E170-A489-7177B9B4D39E}"/>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Oval 228">
                <a:extLst>
                  <a:ext uri="{FF2B5EF4-FFF2-40B4-BE49-F238E27FC236}">
                    <a16:creationId xmlns:a16="http://schemas.microsoft.com/office/drawing/2014/main" id="{5F18C01C-72FD-A96E-E863-0CCA8D0E9F4F}"/>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Oval 229">
                <a:extLst>
                  <a:ext uri="{FF2B5EF4-FFF2-40B4-BE49-F238E27FC236}">
                    <a16:creationId xmlns:a16="http://schemas.microsoft.com/office/drawing/2014/main" id="{56CCDDB5-F116-B1E5-5B27-F29ACAAE55EA}"/>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4" name="Rectangle 230">
                <a:extLst>
                  <a:ext uri="{FF2B5EF4-FFF2-40B4-BE49-F238E27FC236}">
                    <a16:creationId xmlns:a16="http://schemas.microsoft.com/office/drawing/2014/main" id="{35EF8A4F-D8B1-C595-A947-66EE2508C9F1}"/>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5" name="Rectangle 231">
                <a:extLst>
                  <a:ext uri="{FF2B5EF4-FFF2-40B4-BE49-F238E27FC236}">
                    <a16:creationId xmlns:a16="http://schemas.microsoft.com/office/drawing/2014/main" id="{8495ADC0-CEF4-406A-05C3-8808205D9196}"/>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6" name="Rectangle 232">
                <a:extLst>
                  <a:ext uri="{FF2B5EF4-FFF2-40B4-BE49-F238E27FC236}">
                    <a16:creationId xmlns:a16="http://schemas.microsoft.com/office/drawing/2014/main" id="{FA31C35E-57FF-FCBA-6918-4ABC9271C288}"/>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7" name="Rectangle 233">
                <a:extLst>
                  <a:ext uri="{FF2B5EF4-FFF2-40B4-BE49-F238E27FC236}">
                    <a16:creationId xmlns:a16="http://schemas.microsoft.com/office/drawing/2014/main" id="{001CF0DC-4E6C-F745-41E4-3E897E730AEA}"/>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8" name="Rectangle 234">
                <a:extLst>
                  <a:ext uri="{FF2B5EF4-FFF2-40B4-BE49-F238E27FC236}">
                    <a16:creationId xmlns:a16="http://schemas.microsoft.com/office/drawing/2014/main" id="{924B973C-4E26-EFA2-D25C-F8C3AF1451A2}"/>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9" name="Rectangle 235">
                <a:extLst>
                  <a:ext uri="{FF2B5EF4-FFF2-40B4-BE49-F238E27FC236}">
                    <a16:creationId xmlns:a16="http://schemas.microsoft.com/office/drawing/2014/main" id="{61088CAF-AD94-CF78-1AFC-6D109893AD77}"/>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sp>
        <p:nvSpPr>
          <p:cNvPr id="60" name="Rectangle: Rounded Corners 59">
            <a:extLst>
              <a:ext uri="{FF2B5EF4-FFF2-40B4-BE49-F238E27FC236}">
                <a16:creationId xmlns:a16="http://schemas.microsoft.com/office/drawing/2014/main" id="{9778271A-C561-FB49-9D1E-EA78EC03E478}"/>
              </a:ext>
            </a:extLst>
          </p:cNvPr>
          <p:cNvSpPr/>
          <p:nvPr/>
        </p:nvSpPr>
        <p:spPr bwMode="auto">
          <a:xfrm>
            <a:off x="695667" y="531443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1" name="TextBox 60">
            <a:extLst>
              <a:ext uri="{FF2B5EF4-FFF2-40B4-BE49-F238E27FC236}">
                <a16:creationId xmlns:a16="http://schemas.microsoft.com/office/drawing/2014/main" id="{635BFF9D-D9EC-F9D7-33F0-00BCE52F640D}"/>
              </a:ext>
            </a:extLst>
          </p:cNvPr>
          <p:cNvSpPr txBox="1"/>
          <p:nvPr/>
        </p:nvSpPr>
        <p:spPr>
          <a:xfrm>
            <a:off x="2283172" y="5735086"/>
            <a:ext cx="2395592" cy="369332"/>
          </a:xfrm>
          <a:prstGeom prst="rect">
            <a:avLst/>
          </a:prstGeom>
          <a:noFill/>
        </p:spPr>
        <p:txBody>
          <a:bodyPr wrap="none" lIns="0" tIns="0" rIns="0" bIns="0" rtlCol="0">
            <a:spAutoFit/>
          </a:bodyPr>
          <a:lstStyle/>
          <a:p>
            <a:pPr algn="l"/>
            <a:r>
              <a:rPr lang="en-US" sz="2400" dirty="0">
                <a:latin typeface="+mj-lt"/>
              </a:rPr>
              <a:t>Lack of resources</a:t>
            </a:r>
          </a:p>
        </p:txBody>
      </p:sp>
      <p:grpSp>
        <p:nvGrpSpPr>
          <p:cNvPr id="74" name="Group 135">
            <a:extLst>
              <a:ext uri="{FF2B5EF4-FFF2-40B4-BE49-F238E27FC236}">
                <a16:creationId xmlns:a16="http://schemas.microsoft.com/office/drawing/2014/main" id="{861D8E6F-696F-2126-2DAA-113AD6857D8C}"/>
              </a:ext>
            </a:extLst>
          </p:cNvPr>
          <p:cNvGrpSpPr>
            <a:grpSpLocks noChangeAspect="1"/>
          </p:cNvGrpSpPr>
          <p:nvPr/>
        </p:nvGrpSpPr>
        <p:grpSpPr bwMode="auto">
          <a:xfrm>
            <a:off x="1094082" y="5672473"/>
            <a:ext cx="595759" cy="494557"/>
            <a:chOff x="2204" y="1026"/>
            <a:chExt cx="312" cy="259"/>
          </a:xfrm>
        </p:grpSpPr>
        <p:sp>
          <p:nvSpPr>
            <p:cNvPr id="75" name="Freeform 136">
              <a:extLst>
                <a:ext uri="{FF2B5EF4-FFF2-40B4-BE49-F238E27FC236}">
                  <a16:creationId xmlns:a16="http://schemas.microsoft.com/office/drawing/2014/main" id="{05670202-42B6-A1DE-2A0E-A77EFC5476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6" name="Freeform 137">
              <a:extLst>
                <a:ext uri="{FF2B5EF4-FFF2-40B4-BE49-F238E27FC236}">
                  <a16:creationId xmlns:a16="http://schemas.microsoft.com/office/drawing/2014/main" id="{23A3AD87-A74C-46BA-281C-A5AF88E4C01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138">
              <a:extLst>
                <a:ext uri="{FF2B5EF4-FFF2-40B4-BE49-F238E27FC236}">
                  <a16:creationId xmlns:a16="http://schemas.microsoft.com/office/drawing/2014/main" id="{62D17920-88A7-BCAE-CB00-CC6F3AFD44C5}"/>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8" name="Freeform 139">
              <a:extLst>
                <a:ext uri="{FF2B5EF4-FFF2-40B4-BE49-F238E27FC236}">
                  <a16:creationId xmlns:a16="http://schemas.microsoft.com/office/drawing/2014/main" id="{1A9EC1A9-BC7C-4011-33E5-22A28B78F9E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9" name="Freeform 140">
              <a:extLst>
                <a:ext uri="{FF2B5EF4-FFF2-40B4-BE49-F238E27FC236}">
                  <a16:creationId xmlns:a16="http://schemas.microsoft.com/office/drawing/2014/main" id="{7A013B9B-F67C-0A97-A01B-B64DF8124F03}"/>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0" name="Freeform 141">
              <a:extLst>
                <a:ext uri="{FF2B5EF4-FFF2-40B4-BE49-F238E27FC236}">
                  <a16:creationId xmlns:a16="http://schemas.microsoft.com/office/drawing/2014/main" id="{1E737A65-A100-30DA-43CC-E3F0CEC70B17}"/>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1" name="Oval 142">
              <a:extLst>
                <a:ext uri="{FF2B5EF4-FFF2-40B4-BE49-F238E27FC236}">
                  <a16:creationId xmlns:a16="http://schemas.microsoft.com/office/drawing/2014/main" id="{A79229FF-FC5D-3D42-B05D-F87AD619DB5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2" name="Freeform 143">
              <a:extLst>
                <a:ext uri="{FF2B5EF4-FFF2-40B4-BE49-F238E27FC236}">
                  <a16:creationId xmlns:a16="http://schemas.microsoft.com/office/drawing/2014/main" id="{3EB5D89F-C890-8738-201A-8F9E08BEE2F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3" name="Rectangle: Rounded Corners 12">
            <a:extLst>
              <a:ext uri="{FF2B5EF4-FFF2-40B4-BE49-F238E27FC236}">
                <a16:creationId xmlns:a16="http://schemas.microsoft.com/office/drawing/2014/main" id="{92C90DC1-1EFB-439B-6833-E8677BA8BCF6}"/>
              </a:ext>
            </a:extLst>
          </p:cNvPr>
          <p:cNvSpPr/>
          <p:nvPr/>
        </p:nvSpPr>
        <p:spPr bwMode="auto">
          <a:xfrm>
            <a:off x="689317" y="2081213"/>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832DE6C5-3958-2EAC-AD21-1D438A7ABFD7}"/>
              </a:ext>
            </a:extLst>
          </p:cNvPr>
          <p:cNvSpPr txBox="1"/>
          <p:nvPr/>
        </p:nvSpPr>
        <p:spPr>
          <a:xfrm>
            <a:off x="2276822" y="2501861"/>
            <a:ext cx="1933222" cy="369332"/>
          </a:xfrm>
          <a:prstGeom prst="rect">
            <a:avLst/>
          </a:prstGeom>
          <a:noFill/>
        </p:spPr>
        <p:txBody>
          <a:bodyPr wrap="none" lIns="0" tIns="0" rIns="0" bIns="0" rtlCol="0">
            <a:spAutoFit/>
          </a:bodyPr>
          <a:lstStyle/>
          <a:p>
            <a:pPr algn="l"/>
            <a:r>
              <a:rPr lang="en-US" sz="2400" dirty="0">
                <a:latin typeface="+mj-lt"/>
              </a:rPr>
              <a:t>Missing Index</a:t>
            </a:r>
          </a:p>
        </p:txBody>
      </p:sp>
      <p:sp>
        <p:nvSpPr>
          <p:cNvPr id="86" name="Freeform 182">
            <a:extLst>
              <a:ext uri="{FF2B5EF4-FFF2-40B4-BE49-F238E27FC236}">
                <a16:creationId xmlns:a16="http://schemas.microsoft.com/office/drawing/2014/main" id="{433EBC04-6948-2892-4E24-EC565D3B14C3}"/>
              </a:ext>
            </a:extLst>
          </p:cNvPr>
          <p:cNvSpPr/>
          <p:nvPr/>
        </p:nvSpPr>
        <p:spPr bwMode="auto">
          <a:xfrm>
            <a:off x="1127053" y="2304332"/>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Question Mark with solid fill">
            <a:extLst>
              <a:ext uri="{FF2B5EF4-FFF2-40B4-BE49-F238E27FC236}">
                <a16:creationId xmlns:a16="http://schemas.microsoft.com/office/drawing/2014/main" id="{BEB46BA9-F603-14EE-BE13-33B8F4774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974" y="2501861"/>
            <a:ext cx="426769" cy="426769"/>
          </a:xfrm>
          <a:prstGeom prst="rect">
            <a:avLst/>
          </a:prstGeom>
        </p:spPr>
      </p:pic>
      <p:sp>
        <p:nvSpPr>
          <p:cNvPr id="99" name="Rectangle: Rounded Corners 98">
            <a:extLst>
              <a:ext uri="{FF2B5EF4-FFF2-40B4-BE49-F238E27FC236}">
                <a16:creationId xmlns:a16="http://schemas.microsoft.com/office/drawing/2014/main" id="{2E7E3465-CA6F-A5F7-56E3-4D33FDC9C8F2}"/>
              </a:ext>
            </a:extLst>
          </p:cNvPr>
          <p:cNvSpPr/>
          <p:nvPr/>
        </p:nvSpPr>
        <p:spPr bwMode="auto">
          <a:xfrm>
            <a:off x="6492084" y="2092511"/>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0" name="TextBox 99">
            <a:extLst>
              <a:ext uri="{FF2B5EF4-FFF2-40B4-BE49-F238E27FC236}">
                <a16:creationId xmlns:a16="http://schemas.microsoft.com/office/drawing/2014/main" id="{E247F84B-8939-7194-E2D4-D78ACE060DE3}"/>
              </a:ext>
            </a:extLst>
          </p:cNvPr>
          <p:cNvSpPr txBox="1"/>
          <p:nvPr/>
        </p:nvSpPr>
        <p:spPr>
          <a:xfrm>
            <a:off x="8085939" y="2513159"/>
            <a:ext cx="1202252" cy="369332"/>
          </a:xfrm>
          <a:prstGeom prst="rect">
            <a:avLst/>
          </a:prstGeom>
          <a:noFill/>
        </p:spPr>
        <p:txBody>
          <a:bodyPr wrap="none" lIns="0" tIns="0" rIns="0" bIns="0" rtlCol="0">
            <a:spAutoFit/>
          </a:bodyPr>
          <a:lstStyle/>
          <a:p>
            <a:pPr algn="l"/>
            <a:r>
              <a:rPr lang="en-US" sz="2400" dirty="0">
                <a:latin typeface="+mj-lt"/>
              </a:rPr>
              <a:t>Blocking</a:t>
            </a:r>
          </a:p>
        </p:txBody>
      </p:sp>
      <p:pic>
        <p:nvPicPr>
          <p:cNvPr id="129" name="Graphic 128" descr="No sign with solid fill">
            <a:extLst>
              <a:ext uri="{FF2B5EF4-FFF2-40B4-BE49-F238E27FC236}">
                <a16:creationId xmlns:a16="http://schemas.microsoft.com/office/drawing/2014/main" id="{9CE3F95A-1B7E-C5DB-CFFB-BDDEE0CB6F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6623" y="2213978"/>
            <a:ext cx="914400" cy="914400"/>
          </a:xfrm>
          <a:prstGeom prst="rect">
            <a:avLst/>
          </a:prstGeom>
        </p:spPr>
      </p:pic>
      <p:grpSp>
        <p:nvGrpSpPr>
          <p:cNvPr id="140" name="Group 139">
            <a:extLst>
              <a:ext uri="{FF2B5EF4-FFF2-40B4-BE49-F238E27FC236}">
                <a16:creationId xmlns:a16="http://schemas.microsoft.com/office/drawing/2014/main" id="{0C71DC89-A0F7-4EC0-B5FE-357735A2F332}"/>
              </a:ext>
            </a:extLst>
          </p:cNvPr>
          <p:cNvGrpSpPr/>
          <p:nvPr/>
        </p:nvGrpSpPr>
        <p:grpSpPr>
          <a:xfrm>
            <a:off x="6498434" y="3720118"/>
            <a:ext cx="5108233" cy="1210628"/>
            <a:chOff x="6498434" y="3720118"/>
            <a:chExt cx="5108233" cy="1210628"/>
          </a:xfrm>
        </p:grpSpPr>
        <p:sp>
          <p:nvSpPr>
            <p:cNvPr id="101" name="Rectangle: Rounded Corners 100">
              <a:extLst>
                <a:ext uri="{FF2B5EF4-FFF2-40B4-BE49-F238E27FC236}">
                  <a16:creationId xmlns:a16="http://schemas.microsoft.com/office/drawing/2014/main" id="{C637956E-7589-DD00-E045-B62E7097CE7C}"/>
                </a:ext>
              </a:extLst>
            </p:cNvPr>
            <p:cNvSpPr/>
            <p:nvPr/>
          </p:nvSpPr>
          <p:spPr bwMode="auto">
            <a:xfrm>
              <a:off x="6498434" y="372011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2" name="TextBox 101">
              <a:extLst>
                <a:ext uri="{FF2B5EF4-FFF2-40B4-BE49-F238E27FC236}">
                  <a16:creationId xmlns:a16="http://schemas.microsoft.com/office/drawing/2014/main" id="{A8CC691C-823C-A0CA-C31C-BA323F56AD2A}"/>
                </a:ext>
              </a:extLst>
            </p:cNvPr>
            <p:cNvSpPr txBox="1"/>
            <p:nvPr/>
          </p:nvSpPr>
          <p:spPr>
            <a:xfrm>
              <a:off x="8085939" y="4140766"/>
              <a:ext cx="1434688" cy="369332"/>
            </a:xfrm>
            <a:prstGeom prst="rect">
              <a:avLst/>
            </a:prstGeom>
            <a:noFill/>
          </p:spPr>
          <p:txBody>
            <a:bodyPr wrap="none" lIns="0" tIns="0" rIns="0" bIns="0" rtlCol="0">
              <a:spAutoFit/>
            </a:bodyPr>
            <a:lstStyle/>
            <a:p>
              <a:pPr algn="l"/>
              <a:r>
                <a:rPr lang="en-US" sz="2400" dirty="0">
                  <a:latin typeface="+mj-lt"/>
                </a:rPr>
                <a:t>Deadlocks</a:t>
              </a:r>
            </a:p>
          </p:txBody>
        </p:sp>
        <p:pic>
          <p:nvPicPr>
            <p:cNvPr id="131" name="Graphic 130" descr="Lock with solid fill">
              <a:extLst>
                <a:ext uri="{FF2B5EF4-FFF2-40B4-BE49-F238E27FC236}">
                  <a16:creationId xmlns:a16="http://schemas.microsoft.com/office/drawing/2014/main" id="{87F7E6A5-82F3-A25E-4F33-C815A631EE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6623" y="3830494"/>
              <a:ext cx="914400" cy="914400"/>
            </a:xfrm>
            <a:prstGeom prst="rect">
              <a:avLst/>
            </a:prstGeom>
          </p:spPr>
        </p:pic>
      </p:grpSp>
      <p:grpSp>
        <p:nvGrpSpPr>
          <p:cNvPr id="141" name="Group 140">
            <a:extLst>
              <a:ext uri="{FF2B5EF4-FFF2-40B4-BE49-F238E27FC236}">
                <a16:creationId xmlns:a16="http://schemas.microsoft.com/office/drawing/2014/main" id="{A6106D19-2593-A815-8429-77EF0F1B19C5}"/>
              </a:ext>
            </a:extLst>
          </p:cNvPr>
          <p:cNvGrpSpPr/>
          <p:nvPr/>
        </p:nvGrpSpPr>
        <p:grpSpPr>
          <a:xfrm>
            <a:off x="6498434" y="5325736"/>
            <a:ext cx="5108233" cy="1210628"/>
            <a:chOff x="6498434" y="5325736"/>
            <a:chExt cx="5108233" cy="1210628"/>
          </a:xfrm>
        </p:grpSpPr>
        <p:sp>
          <p:nvSpPr>
            <p:cNvPr id="115" name="Rectangle: Rounded Corners 114">
              <a:extLst>
                <a:ext uri="{FF2B5EF4-FFF2-40B4-BE49-F238E27FC236}">
                  <a16:creationId xmlns:a16="http://schemas.microsoft.com/office/drawing/2014/main" id="{E48C8061-B156-869B-0941-E57335D758C9}"/>
                </a:ext>
              </a:extLst>
            </p:cNvPr>
            <p:cNvSpPr/>
            <p:nvPr/>
          </p:nvSpPr>
          <p:spPr bwMode="auto">
            <a:xfrm>
              <a:off x="6498434" y="5325736"/>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1CFF8A90-4CC3-3ADB-B951-B5CCFB8D2B2F}"/>
                </a:ext>
              </a:extLst>
            </p:cNvPr>
            <p:cNvSpPr txBox="1"/>
            <p:nvPr/>
          </p:nvSpPr>
          <p:spPr>
            <a:xfrm>
              <a:off x="8085939" y="5746384"/>
              <a:ext cx="2184381" cy="369332"/>
            </a:xfrm>
            <a:prstGeom prst="rect">
              <a:avLst/>
            </a:prstGeom>
            <a:noFill/>
          </p:spPr>
          <p:txBody>
            <a:bodyPr wrap="none" lIns="0" tIns="0" rIns="0" bIns="0" rtlCol="0">
              <a:spAutoFit/>
            </a:bodyPr>
            <a:lstStyle/>
            <a:p>
              <a:pPr algn="l"/>
              <a:r>
                <a:rPr lang="en-US" sz="2400" dirty="0">
                  <a:latin typeface="+mj-lt"/>
                </a:rPr>
                <a:t>Memory Grants</a:t>
              </a:r>
            </a:p>
          </p:txBody>
        </p:sp>
        <p:grpSp>
          <p:nvGrpSpPr>
            <p:cNvPr id="132" name="Group 162">
              <a:extLst>
                <a:ext uri="{FF2B5EF4-FFF2-40B4-BE49-F238E27FC236}">
                  <a16:creationId xmlns:a16="http://schemas.microsoft.com/office/drawing/2014/main" id="{F4241A34-6122-1689-A57F-6AE9DAF55FC8}"/>
                </a:ext>
              </a:extLst>
            </p:cNvPr>
            <p:cNvGrpSpPr>
              <a:grpSpLocks noChangeAspect="1"/>
            </p:cNvGrpSpPr>
            <p:nvPr/>
          </p:nvGrpSpPr>
          <p:grpSpPr bwMode="auto">
            <a:xfrm>
              <a:off x="6865033" y="5574833"/>
              <a:ext cx="680291" cy="680289"/>
              <a:chOff x="5194" y="2529"/>
              <a:chExt cx="359" cy="359"/>
            </a:xfrm>
          </p:grpSpPr>
          <p:sp>
            <p:nvSpPr>
              <p:cNvPr id="133" name="AutoShape 161">
                <a:extLst>
                  <a:ext uri="{FF2B5EF4-FFF2-40B4-BE49-F238E27FC236}">
                    <a16:creationId xmlns:a16="http://schemas.microsoft.com/office/drawing/2014/main" id="{AB16C5AE-D232-08DE-0BD5-3D52EC49AC2F}"/>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63">
                <a:extLst>
                  <a:ext uri="{FF2B5EF4-FFF2-40B4-BE49-F238E27FC236}">
                    <a16:creationId xmlns:a16="http://schemas.microsoft.com/office/drawing/2014/main" id="{5625E942-17E8-E2BE-B99B-05509F26599E}"/>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64">
                <a:extLst>
                  <a:ext uri="{FF2B5EF4-FFF2-40B4-BE49-F238E27FC236}">
                    <a16:creationId xmlns:a16="http://schemas.microsoft.com/office/drawing/2014/main" id="{B315C94E-2BB9-6A49-AEBC-51C3442B9C8F}"/>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4161248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99"/>
                                        </p:tgtEl>
                                        <p:attrNameLst>
                                          <p:attrName>style.color</p:attrName>
                                        </p:attrNameLst>
                                      </p:cBhvr>
                                      <p:to>
                                        <a:srgbClr val="00B050"/>
                                      </p:to>
                                    </p:animClr>
                                    <p:animClr clrSpc="rgb" dir="cw">
                                      <p:cBhvr>
                                        <p:cTn id="7" dur="500" fill="hold"/>
                                        <p:tgtEl>
                                          <p:spTgt spid="99"/>
                                        </p:tgtEl>
                                        <p:attrNameLst>
                                          <p:attrName>fillcolor</p:attrName>
                                        </p:attrNameLst>
                                      </p:cBhvr>
                                      <p:to>
                                        <a:srgbClr val="00B050"/>
                                      </p:to>
                                    </p:animClr>
                                    <p:set>
                                      <p:cBhvr>
                                        <p:cTn id="8" dur="500" fill="hold"/>
                                        <p:tgtEl>
                                          <p:spTgt spid="99"/>
                                        </p:tgtEl>
                                        <p:attrNameLst>
                                          <p:attrName>fill.type</p:attrName>
                                        </p:attrNameLst>
                                      </p:cBhvr>
                                      <p:to>
                                        <p:strVal val="solid"/>
                                      </p:to>
                                    </p:set>
                                    <p:set>
                                      <p:cBhvr>
                                        <p:cTn id="9" dur="500" fill="hold"/>
                                        <p:tgtEl>
                                          <p:spTgt spid="9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A4D3-A6BB-2BB3-61E8-2DEABDE369EA}"/>
              </a:ext>
            </a:extLst>
          </p:cNvPr>
          <p:cNvSpPr>
            <a:spLocks noGrp="1"/>
          </p:cNvSpPr>
          <p:nvPr>
            <p:ph type="title"/>
          </p:nvPr>
        </p:nvSpPr>
        <p:spPr/>
        <p:txBody>
          <a:bodyPr/>
          <a:lstStyle/>
          <a:p>
            <a:r>
              <a:rPr lang="en-US" dirty="0"/>
              <a:t>What is blocking?</a:t>
            </a:r>
          </a:p>
        </p:txBody>
      </p:sp>
      <p:sp>
        <p:nvSpPr>
          <p:cNvPr id="5" name="TextBox 4">
            <a:extLst>
              <a:ext uri="{FF2B5EF4-FFF2-40B4-BE49-F238E27FC236}">
                <a16:creationId xmlns:a16="http://schemas.microsoft.com/office/drawing/2014/main" id="{B39590E8-E9C0-37A4-54FE-75DA9651EEF4}"/>
              </a:ext>
            </a:extLst>
          </p:cNvPr>
          <p:cNvSpPr txBox="1"/>
          <p:nvPr/>
        </p:nvSpPr>
        <p:spPr>
          <a:xfrm>
            <a:off x="396605" y="1696707"/>
            <a:ext cx="5390921" cy="1569660"/>
          </a:xfrm>
          <a:prstGeom prst="rect">
            <a:avLst/>
          </a:prstGeom>
          <a:noFill/>
        </p:spPr>
        <p:txBody>
          <a:bodyPr wrap="square">
            <a:spAutoFit/>
          </a:bodyPr>
          <a:lstStyle/>
          <a:p>
            <a:r>
              <a:rPr lang="en-US" sz="2400" dirty="0">
                <a:solidFill>
                  <a:srgbClr val="0000FF"/>
                </a:solidFill>
                <a:latin typeface="Consolas" panose="020B0609020204030204" pitchFamily="49" charset="0"/>
              </a:rPr>
              <a:t>BEGIN TRAN</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SELECT *</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FROM </a:t>
            </a:r>
            <a:r>
              <a:rPr lang="en-US" sz="2400" dirty="0">
                <a:solidFill>
                  <a:srgbClr val="000000"/>
                </a:solidFill>
                <a:latin typeface="Consolas" panose="020B0609020204030204" pitchFamily="49" charset="0"/>
              </a:rPr>
              <a:t>[SalesLT]</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[SalesOrderDetail]</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p:txBody>
      </p:sp>
      <p:sp>
        <p:nvSpPr>
          <p:cNvPr id="7" name="TextBox 6">
            <a:extLst>
              <a:ext uri="{FF2B5EF4-FFF2-40B4-BE49-F238E27FC236}">
                <a16:creationId xmlns:a16="http://schemas.microsoft.com/office/drawing/2014/main" id="{BC8BA68F-0908-EB2C-CC1B-26F3658160B4}"/>
              </a:ext>
            </a:extLst>
          </p:cNvPr>
          <p:cNvSpPr txBox="1"/>
          <p:nvPr/>
        </p:nvSpPr>
        <p:spPr>
          <a:xfrm>
            <a:off x="6096000" y="1696707"/>
            <a:ext cx="6764356" cy="1938992"/>
          </a:xfrm>
          <a:prstGeom prst="rect">
            <a:avLst/>
          </a:prstGeom>
          <a:noFill/>
        </p:spPr>
        <p:txBody>
          <a:bodyPr wrap="square">
            <a:spAutoFit/>
          </a:bodyPr>
          <a:lstStyle/>
          <a:p>
            <a:r>
              <a:rPr lang="en-US" sz="2400" dirty="0">
                <a:solidFill>
                  <a:srgbClr val="0000FF"/>
                </a:solidFill>
                <a:latin typeface="Consolas" panose="020B0609020204030204" pitchFamily="49" charset="0"/>
              </a:rPr>
              <a:t>BEGIN TRAN</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DELETE</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FROM </a:t>
            </a:r>
            <a:r>
              <a:rPr lang="en-US" sz="2400" dirty="0">
                <a:solidFill>
                  <a:srgbClr val="000000"/>
                </a:solidFill>
                <a:latin typeface="Consolas" panose="020B0609020204030204" pitchFamily="49" charset="0"/>
              </a:rPr>
              <a:t>[SalesLT]</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[SalesOrderDetail]</a:t>
            </a:r>
          </a:p>
          <a:p>
            <a:r>
              <a:rPr lang="en-US" sz="2400" dirty="0">
                <a:solidFill>
                  <a:srgbClr val="0000FF"/>
                </a:solidFill>
                <a:latin typeface="Consolas" panose="020B0609020204030204" pitchFamily="49" charset="0"/>
              </a:rPr>
              <a:t>WHERE </a:t>
            </a:r>
            <a:r>
              <a:rPr lang="en-US" sz="2400" dirty="0">
                <a:solidFill>
                  <a:srgbClr val="000000"/>
                </a:solidFill>
                <a:latin typeface="Consolas" panose="020B0609020204030204" pitchFamily="49" charset="0"/>
              </a:rPr>
              <a:t>SalesOrderID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71915</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endParaRPr lang="en-US" sz="2400" dirty="0"/>
          </a:p>
        </p:txBody>
      </p:sp>
      <p:pic>
        <p:nvPicPr>
          <p:cNvPr id="9" name="Graphic 8" descr="Table with solid fill">
            <a:extLst>
              <a:ext uri="{FF2B5EF4-FFF2-40B4-BE49-F238E27FC236}">
                <a16:creationId xmlns:a16="http://schemas.microsoft.com/office/drawing/2014/main" id="{1B146586-4468-31E2-824F-F86DAD7D78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9111" y="4426884"/>
            <a:ext cx="1754436" cy="1754436"/>
          </a:xfrm>
          <a:prstGeom prst="rect">
            <a:avLst/>
          </a:prstGeom>
        </p:spPr>
      </p:pic>
      <p:pic>
        <p:nvPicPr>
          <p:cNvPr id="11" name="Graphic 10" descr="Key with solid fill">
            <a:extLst>
              <a:ext uri="{FF2B5EF4-FFF2-40B4-BE49-F238E27FC236}">
                <a16:creationId xmlns:a16="http://schemas.microsoft.com/office/drawing/2014/main" id="{F6C1F7C6-F527-A9A6-E67C-F2954E7A6D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33074" y="4879166"/>
            <a:ext cx="914400" cy="914400"/>
          </a:xfrm>
          <a:prstGeom prst="rect">
            <a:avLst/>
          </a:prstGeom>
        </p:spPr>
      </p:pic>
      <p:pic>
        <p:nvPicPr>
          <p:cNvPr id="17" name="Graphic 16" descr="Key with solid fill">
            <a:extLst>
              <a:ext uri="{FF2B5EF4-FFF2-40B4-BE49-F238E27FC236}">
                <a16:creationId xmlns:a16="http://schemas.microsoft.com/office/drawing/2014/main" id="{F06655AE-BFB8-48F0-93FF-70E30EF12A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2113" y="4866576"/>
            <a:ext cx="914400" cy="914400"/>
          </a:xfrm>
          <a:prstGeom prst="rect">
            <a:avLst/>
          </a:prstGeom>
        </p:spPr>
      </p:pic>
      <p:pic>
        <p:nvPicPr>
          <p:cNvPr id="18" name="Graphic 17" descr="Key with solid fill">
            <a:extLst>
              <a:ext uri="{FF2B5EF4-FFF2-40B4-BE49-F238E27FC236}">
                <a16:creationId xmlns:a16="http://schemas.microsoft.com/office/drawing/2014/main" id="{F3A54634-09F6-8893-2889-FB94254C40E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5843" y="4879166"/>
            <a:ext cx="914400" cy="914400"/>
          </a:xfrm>
          <a:prstGeom prst="rect">
            <a:avLst/>
          </a:prstGeom>
        </p:spPr>
      </p:pic>
      <p:pic>
        <p:nvPicPr>
          <p:cNvPr id="19" name="Graphic 18" descr="Key with solid fill">
            <a:extLst>
              <a:ext uri="{FF2B5EF4-FFF2-40B4-BE49-F238E27FC236}">
                <a16:creationId xmlns:a16="http://schemas.microsoft.com/office/drawing/2014/main" id="{9329EF93-3A69-835E-6C66-F0F4F01A32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573" y="4879166"/>
            <a:ext cx="914400" cy="914400"/>
          </a:xfrm>
          <a:prstGeom prst="rect">
            <a:avLst/>
          </a:prstGeom>
        </p:spPr>
      </p:pic>
      <p:pic>
        <p:nvPicPr>
          <p:cNvPr id="20" name="Graphic 19" descr="Key with solid fill">
            <a:extLst>
              <a:ext uri="{FF2B5EF4-FFF2-40B4-BE49-F238E27FC236}">
                <a16:creationId xmlns:a16="http://schemas.microsoft.com/office/drawing/2014/main" id="{6F079840-A4F7-B2EB-0C9E-1A4510EBF2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8121" y="4866576"/>
            <a:ext cx="914400" cy="914400"/>
          </a:xfrm>
          <a:prstGeom prst="rect">
            <a:avLst/>
          </a:prstGeom>
        </p:spPr>
      </p:pic>
      <p:pic>
        <p:nvPicPr>
          <p:cNvPr id="21" name="Graphic 20" descr="Key with solid fill">
            <a:extLst>
              <a:ext uri="{FF2B5EF4-FFF2-40B4-BE49-F238E27FC236}">
                <a16:creationId xmlns:a16="http://schemas.microsoft.com/office/drawing/2014/main" id="{44C45783-8D92-A252-8E05-3C45C873AC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6669" y="4846902"/>
            <a:ext cx="914400" cy="914400"/>
          </a:xfrm>
          <a:prstGeom prst="rect">
            <a:avLst/>
          </a:prstGeom>
        </p:spPr>
      </p:pic>
      <p:sp>
        <p:nvSpPr>
          <p:cNvPr id="22" name="Rectangle 21">
            <a:extLst>
              <a:ext uri="{FF2B5EF4-FFF2-40B4-BE49-F238E27FC236}">
                <a16:creationId xmlns:a16="http://schemas.microsoft.com/office/drawing/2014/main" id="{C6EAC160-EE27-E7CF-C6AD-84BF92C95091}"/>
              </a:ext>
            </a:extLst>
          </p:cNvPr>
          <p:cNvSpPr/>
          <p:nvPr/>
        </p:nvSpPr>
        <p:spPr bwMode="auto">
          <a:xfrm>
            <a:off x="3281593" y="4508920"/>
            <a:ext cx="7992333" cy="1569660"/>
          </a:xfrm>
          <a:prstGeom prst="rect">
            <a:avLst/>
          </a:prstGeom>
          <a:noFill/>
          <a:ln w="3810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79D9C09C-A2BC-E7E7-DF8F-6BD0112CC3B5}"/>
              </a:ext>
            </a:extLst>
          </p:cNvPr>
          <p:cNvCxnSpPr>
            <a:cxnSpLocks/>
            <a:stCxn id="5" idx="2"/>
          </p:cNvCxnSpPr>
          <p:nvPr/>
        </p:nvCxnSpPr>
        <p:spPr>
          <a:xfrm>
            <a:off x="3092066" y="3266367"/>
            <a:ext cx="4044179" cy="1010781"/>
          </a:xfrm>
          <a:prstGeom prst="straightConnector1">
            <a:avLst/>
          </a:prstGeom>
          <a:ln w="38100">
            <a:headEnd type="none" w="lg" len="med"/>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EC3815A-7190-A53C-9DD8-4E5107C1F96B}"/>
              </a:ext>
            </a:extLst>
          </p:cNvPr>
          <p:cNvCxnSpPr>
            <a:cxnSpLocks/>
          </p:cNvCxnSpPr>
          <p:nvPr/>
        </p:nvCxnSpPr>
        <p:spPr>
          <a:xfrm flipH="1">
            <a:off x="7806773" y="3279264"/>
            <a:ext cx="699371" cy="1616698"/>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No sign with solid fill">
            <a:extLst>
              <a:ext uri="{FF2B5EF4-FFF2-40B4-BE49-F238E27FC236}">
                <a16:creationId xmlns:a16="http://schemas.microsoft.com/office/drawing/2014/main" id="{283863CC-AADD-F197-F652-EEC818D362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3778" y="3288136"/>
            <a:ext cx="914400" cy="914400"/>
          </a:xfrm>
          <a:prstGeom prst="rect">
            <a:avLst/>
          </a:prstGeom>
        </p:spPr>
      </p:pic>
      <p:sp>
        <p:nvSpPr>
          <p:cNvPr id="32" name="TextBox 31">
            <a:extLst>
              <a:ext uri="{FF2B5EF4-FFF2-40B4-BE49-F238E27FC236}">
                <a16:creationId xmlns:a16="http://schemas.microsoft.com/office/drawing/2014/main" id="{19E18927-85E7-90C2-2F61-DAAB79713678}"/>
              </a:ext>
            </a:extLst>
          </p:cNvPr>
          <p:cNvSpPr txBox="1"/>
          <p:nvPr/>
        </p:nvSpPr>
        <p:spPr>
          <a:xfrm>
            <a:off x="396605" y="6216133"/>
            <a:ext cx="4044179" cy="369332"/>
          </a:xfrm>
          <a:prstGeom prst="rect">
            <a:avLst/>
          </a:prstGeom>
          <a:noFill/>
        </p:spPr>
        <p:txBody>
          <a:bodyPr wrap="square">
            <a:spAutoFit/>
          </a:bodyPr>
          <a:lstStyle/>
          <a:p>
            <a:r>
              <a:rPr lang="en-US" sz="1800" dirty="0">
                <a:solidFill>
                  <a:srgbClr val="000000"/>
                </a:solidFill>
                <a:latin typeface="Consolas" panose="020B0609020204030204" pitchFamily="49" charset="0"/>
              </a:rPr>
              <a:t>[SalesLT]</a:t>
            </a:r>
            <a:r>
              <a:rPr lang="en-US" sz="1800" dirty="0">
                <a:solidFill>
                  <a:srgbClr val="808080"/>
                </a:solidFill>
                <a:latin typeface="Consolas" panose="020B0609020204030204" pitchFamily="49" charset="0"/>
              </a:rPr>
              <a:t>.</a:t>
            </a:r>
            <a:r>
              <a:rPr lang="en-US" sz="1800" dirty="0">
                <a:solidFill>
                  <a:srgbClr val="000000"/>
                </a:solidFill>
                <a:latin typeface="Consolas" panose="020B0609020204030204" pitchFamily="49" charset="0"/>
              </a:rPr>
              <a:t>[SalesOrderDetail]</a:t>
            </a:r>
            <a:endParaRPr lang="en-US" dirty="0"/>
          </a:p>
        </p:txBody>
      </p:sp>
    </p:spTree>
    <p:extLst>
      <p:ext uri="{BB962C8B-B14F-4D97-AF65-F5344CB8AC3E}">
        <p14:creationId xmlns:p14="http://schemas.microsoft.com/office/powerpoint/2010/main" val="1678408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par>
                          <p:cTn id="41" fill="hold">
                            <p:stCondLst>
                              <p:cond delay="0"/>
                            </p:stCondLst>
                            <p:childTnLst>
                              <p:par>
                                <p:cTn id="42" presetID="10" presetClass="entr" presetSubtype="0" fill="hold" nodeType="after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par>
                          <p:cTn id="45" fill="hold">
                            <p:stCondLst>
                              <p:cond delay="500"/>
                            </p:stCondLst>
                            <p:childTnLst>
                              <p:par>
                                <p:cTn id="46" presetID="19" presetClass="emph" presetSubtype="0" fill="hold" nodeType="afterEffect">
                                  <p:stCondLst>
                                    <p:cond delay="0"/>
                                  </p:stCondLst>
                                  <p:childTnLst>
                                    <p:animClr clrSpc="rgb" dir="cw">
                                      <p:cBhvr override="childStyle">
                                        <p:cTn id="47" dur="500" fill="hold"/>
                                        <p:tgtEl>
                                          <p:spTgt spid="5">
                                            <p:txEl>
                                              <p:pRg st="0" end="0"/>
                                            </p:txEl>
                                          </p:spTgt>
                                        </p:tgtEl>
                                        <p:attrNameLst>
                                          <p:attrName>style.color</p:attrName>
                                        </p:attrNameLst>
                                      </p:cBhvr>
                                      <p:to>
                                        <a:srgbClr val="FF0000"/>
                                      </p:to>
                                    </p:animClr>
                                    <p:animClr clrSpc="rgb" dir="cw">
                                      <p:cBhvr>
                                        <p:cTn id="48" dur="500" fill="hold"/>
                                        <p:tgtEl>
                                          <p:spTgt spid="5">
                                            <p:txEl>
                                              <p:pRg st="0" end="0"/>
                                            </p:txEl>
                                          </p:spTgt>
                                        </p:tgtEl>
                                        <p:attrNameLst>
                                          <p:attrName>fillcolor</p:attrName>
                                        </p:attrNameLst>
                                      </p:cBhvr>
                                      <p:to>
                                        <a:srgbClr val="FF0000"/>
                                      </p:to>
                                    </p:animClr>
                                    <p:set>
                                      <p:cBhvr>
                                        <p:cTn id="49" dur="500" fill="hold"/>
                                        <p:tgtEl>
                                          <p:spTgt spid="5">
                                            <p:txEl>
                                              <p:pRg st="0" end="0"/>
                                            </p:txEl>
                                          </p:spTgt>
                                        </p:tgtEl>
                                        <p:attrNameLst>
                                          <p:attrName>fill.type</p:attrName>
                                        </p:attrNameLst>
                                      </p:cBhvr>
                                      <p:to>
                                        <p:strVal val="solid"/>
                                      </p:to>
                                    </p:set>
                                    <p:set>
                                      <p:cBhvr>
                                        <p:cTn id="50" dur="500" fill="hold"/>
                                        <p:tgtEl>
                                          <p:spTgt spid="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755A3B-F3BF-F297-C9AE-95D07318B6FD}"/>
              </a:ext>
            </a:extLst>
          </p:cNvPr>
          <p:cNvSpPr/>
          <p:nvPr/>
        </p:nvSpPr>
        <p:spPr bwMode="auto">
          <a:xfrm>
            <a:off x="6525646" y="2344034"/>
            <a:ext cx="5081137" cy="3648682"/>
          </a:xfrm>
          <a:prstGeom prst="rect">
            <a:avLst/>
          </a:prstGeom>
          <a:solidFill>
            <a:schemeClr val="bg2">
              <a:lumMod val="90000"/>
            </a:schemeClr>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3FFC966-96D0-B3A6-08E3-FDAE5D97AD85}"/>
              </a:ext>
            </a:extLst>
          </p:cNvPr>
          <p:cNvSpPr>
            <a:spLocks noGrp="1"/>
          </p:cNvSpPr>
          <p:nvPr>
            <p:ph type="title"/>
          </p:nvPr>
        </p:nvSpPr>
        <p:spPr/>
        <p:txBody>
          <a:bodyPr/>
          <a:lstStyle/>
          <a:p>
            <a:r>
              <a:rPr lang="en-US" dirty="0"/>
              <a:t>What is a Dynamic Management View (DMV)?</a:t>
            </a:r>
          </a:p>
        </p:txBody>
      </p:sp>
      <p:pic>
        <p:nvPicPr>
          <p:cNvPr id="4" name="Graphic 3">
            <a:extLst>
              <a:ext uri="{FF2B5EF4-FFF2-40B4-BE49-F238E27FC236}">
                <a16:creationId xmlns:a16="http://schemas.microsoft.com/office/drawing/2014/main" id="{A4BBF2AA-91EC-F849-6049-0A7A9E3291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39237" y="2506741"/>
            <a:ext cx="791312" cy="786895"/>
          </a:xfrm>
          <a:prstGeom prst="rect">
            <a:avLst/>
          </a:prstGeom>
        </p:spPr>
      </p:pic>
      <p:sp>
        <p:nvSpPr>
          <p:cNvPr id="7" name="Rectangle: Rounded Corners 6">
            <a:extLst>
              <a:ext uri="{FF2B5EF4-FFF2-40B4-BE49-F238E27FC236}">
                <a16:creationId xmlns:a16="http://schemas.microsoft.com/office/drawing/2014/main" id="{32AA4854-8942-3D15-B15C-B108A977B902}"/>
              </a:ext>
            </a:extLst>
          </p:cNvPr>
          <p:cNvSpPr/>
          <p:nvPr/>
        </p:nvSpPr>
        <p:spPr bwMode="auto">
          <a:xfrm>
            <a:off x="7875736" y="3107019"/>
            <a:ext cx="1421644" cy="7075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sessions</a:t>
            </a:r>
          </a:p>
        </p:txBody>
      </p:sp>
      <p:sp>
        <p:nvSpPr>
          <p:cNvPr id="8" name="Rectangle: Rounded Corners 7">
            <a:extLst>
              <a:ext uri="{FF2B5EF4-FFF2-40B4-BE49-F238E27FC236}">
                <a16:creationId xmlns:a16="http://schemas.microsoft.com/office/drawing/2014/main" id="{ACBA523D-181F-E256-FB8B-22EEBD8A6A25}"/>
              </a:ext>
            </a:extLst>
          </p:cNvPr>
          <p:cNvSpPr/>
          <p:nvPr/>
        </p:nvSpPr>
        <p:spPr bwMode="auto">
          <a:xfrm>
            <a:off x="7875736" y="3997549"/>
            <a:ext cx="1421644" cy="7075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requests</a:t>
            </a:r>
          </a:p>
        </p:txBody>
      </p:sp>
      <p:sp>
        <p:nvSpPr>
          <p:cNvPr id="9" name="Rectangle: Rounded Corners 8">
            <a:extLst>
              <a:ext uri="{FF2B5EF4-FFF2-40B4-BE49-F238E27FC236}">
                <a16:creationId xmlns:a16="http://schemas.microsoft.com/office/drawing/2014/main" id="{6EB978EB-48CF-78C5-9805-6C0435FA0506}"/>
              </a:ext>
            </a:extLst>
          </p:cNvPr>
          <p:cNvSpPr/>
          <p:nvPr/>
        </p:nvSpPr>
        <p:spPr bwMode="auto">
          <a:xfrm>
            <a:off x="9708669" y="3601204"/>
            <a:ext cx="1421644" cy="7075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memory</a:t>
            </a:r>
          </a:p>
        </p:txBody>
      </p:sp>
      <p:sp>
        <p:nvSpPr>
          <p:cNvPr id="10" name="Rectangle: Rounded Corners 9">
            <a:extLst>
              <a:ext uri="{FF2B5EF4-FFF2-40B4-BE49-F238E27FC236}">
                <a16:creationId xmlns:a16="http://schemas.microsoft.com/office/drawing/2014/main" id="{919BD657-6B2B-06C8-BA5F-CD53900BC640}"/>
              </a:ext>
            </a:extLst>
          </p:cNvPr>
          <p:cNvSpPr/>
          <p:nvPr/>
        </p:nvSpPr>
        <p:spPr bwMode="auto">
          <a:xfrm>
            <a:off x="9851521" y="4573507"/>
            <a:ext cx="1171368" cy="102214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query plan</a:t>
            </a:r>
          </a:p>
        </p:txBody>
      </p:sp>
      <p:sp>
        <p:nvSpPr>
          <p:cNvPr id="11" name="Rectangle: Rounded Corners 10">
            <a:extLst>
              <a:ext uri="{FF2B5EF4-FFF2-40B4-BE49-F238E27FC236}">
                <a16:creationId xmlns:a16="http://schemas.microsoft.com/office/drawing/2014/main" id="{E282F674-A3CA-D7F6-574A-6E936E03CAF9}"/>
              </a:ext>
            </a:extLst>
          </p:cNvPr>
          <p:cNvSpPr/>
          <p:nvPr/>
        </p:nvSpPr>
        <p:spPr bwMode="auto">
          <a:xfrm>
            <a:off x="7875736" y="4888079"/>
            <a:ext cx="1421644" cy="7075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tasks</a:t>
            </a:r>
          </a:p>
        </p:txBody>
      </p:sp>
      <p:sp>
        <p:nvSpPr>
          <p:cNvPr id="13" name="TextBox 12">
            <a:extLst>
              <a:ext uri="{FF2B5EF4-FFF2-40B4-BE49-F238E27FC236}">
                <a16:creationId xmlns:a16="http://schemas.microsoft.com/office/drawing/2014/main" id="{AEDF23F4-4E23-9CE2-5006-76962D21C56E}"/>
              </a:ext>
            </a:extLst>
          </p:cNvPr>
          <p:cNvSpPr txBox="1"/>
          <p:nvPr/>
        </p:nvSpPr>
        <p:spPr>
          <a:xfrm>
            <a:off x="252583" y="2462639"/>
            <a:ext cx="4632072" cy="830997"/>
          </a:xfrm>
          <a:prstGeom prst="rect">
            <a:avLst/>
          </a:prstGeom>
          <a:noFill/>
        </p:spPr>
        <p:txBody>
          <a:bodyPr wrap="square">
            <a:spAutoFit/>
          </a:bodyPr>
          <a:lstStyle/>
          <a:p>
            <a:r>
              <a:rPr lang="en-US" sz="2400" dirty="0">
                <a:solidFill>
                  <a:srgbClr val="0000FF"/>
                </a:solidFill>
                <a:latin typeface="Consolas" panose="020B0609020204030204" pitchFamily="49" charset="0"/>
              </a:rPr>
              <a:t>SELECT</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FROM</a:t>
            </a:r>
            <a:r>
              <a:rPr lang="en-US" sz="2400" dirty="0">
                <a:solidFill>
                  <a:srgbClr val="000000"/>
                </a:solidFill>
                <a:latin typeface="Consolas" panose="020B0609020204030204" pitchFamily="49" charset="0"/>
              </a:rPr>
              <a:t> </a:t>
            </a:r>
            <a:r>
              <a:rPr lang="en-US" sz="2400" dirty="0">
                <a:solidFill>
                  <a:srgbClr val="00B050"/>
                </a:solidFill>
                <a:latin typeface="Consolas" panose="020B0609020204030204" pitchFamily="49" charset="0"/>
              </a:rPr>
              <a:t>sys.dm_exec_requests</a:t>
            </a:r>
            <a:r>
              <a:rPr lang="en-US" sz="2400" dirty="0">
                <a:solidFill>
                  <a:srgbClr val="808080"/>
                </a:solidFill>
                <a:latin typeface="Consolas" panose="020B0609020204030204" pitchFamily="49" charset="0"/>
              </a:rPr>
              <a:t>;</a:t>
            </a:r>
            <a:endParaRPr lang="en-US" sz="2400" dirty="0"/>
          </a:p>
        </p:txBody>
      </p:sp>
      <p:pic>
        <p:nvPicPr>
          <p:cNvPr id="17" name="Picture 16">
            <a:extLst>
              <a:ext uri="{FF2B5EF4-FFF2-40B4-BE49-F238E27FC236}">
                <a16:creationId xmlns:a16="http://schemas.microsoft.com/office/drawing/2014/main" id="{1B211868-AD16-6042-0D12-07F6E168B855}"/>
              </a:ext>
            </a:extLst>
          </p:cNvPr>
          <p:cNvPicPr>
            <a:picLocks noChangeAspect="1"/>
          </p:cNvPicPr>
          <p:nvPr/>
        </p:nvPicPr>
        <p:blipFill>
          <a:blip r:embed="rId4"/>
          <a:stretch>
            <a:fillRect/>
          </a:stretch>
        </p:blipFill>
        <p:spPr>
          <a:xfrm>
            <a:off x="342328" y="3857223"/>
            <a:ext cx="5977673" cy="1695793"/>
          </a:xfrm>
          <a:prstGeom prst="rect">
            <a:avLst/>
          </a:prstGeom>
        </p:spPr>
      </p:pic>
      <p:sp>
        <p:nvSpPr>
          <p:cNvPr id="18" name="Rectangle 17">
            <a:extLst>
              <a:ext uri="{FF2B5EF4-FFF2-40B4-BE49-F238E27FC236}">
                <a16:creationId xmlns:a16="http://schemas.microsoft.com/office/drawing/2014/main" id="{3F4D1F5B-273A-D71F-F121-C58B4401C053}"/>
              </a:ext>
            </a:extLst>
          </p:cNvPr>
          <p:cNvSpPr/>
          <p:nvPr/>
        </p:nvSpPr>
        <p:spPr bwMode="auto">
          <a:xfrm>
            <a:off x="10419490" y="153973"/>
            <a:ext cx="1600231" cy="50611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65BD4FD1-ADB0-A4C0-8505-D99C5CB78AF1}"/>
              </a:ext>
            </a:extLst>
          </p:cNvPr>
          <p:cNvSpPr txBox="1"/>
          <p:nvPr/>
        </p:nvSpPr>
        <p:spPr>
          <a:xfrm>
            <a:off x="10538761" y="192468"/>
            <a:ext cx="1364861" cy="307777"/>
          </a:xfrm>
          <a:prstGeom prst="rect">
            <a:avLst/>
          </a:prstGeom>
          <a:noFill/>
        </p:spPr>
        <p:txBody>
          <a:bodyPr wrap="none" lIns="0" tIns="0" rIns="0" bIns="0" rtlCol="0">
            <a:spAutoFit/>
          </a:bodyPr>
          <a:lstStyle/>
          <a:p>
            <a:pPr algn="l"/>
            <a:r>
              <a:rPr lang="en-US" sz="2000" dirty="0">
                <a:latin typeface="+mj-lt"/>
              </a:rPr>
              <a:t>230+ DMVs</a:t>
            </a:r>
          </a:p>
        </p:txBody>
      </p:sp>
      <p:sp>
        <p:nvSpPr>
          <p:cNvPr id="3" name="Rectangle 2">
            <a:extLst>
              <a:ext uri="{FF2B5EF4-FFF2-40B4-BE49-F238E27FC236}">
                <a16:creationId xmlns:a16="http://schemas.microsoft.com/office/drawing/2014/main" id="{944B67F5-EDF7-C3C8-AB94-0D531806C14B}"/>
              </a:ext>
            </a:extLst>
          </p:cNvPr>
          <p:cNvSpPr/>
          <p:nvPr/>
        </p:nvSpPr>
        <p:spPr bwMode="auto">
          <a:xfrm>
            <a:off x="999592" y="2878136"/>
            <a:ext cx="511156" cy="4084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25866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animBg="1"/>
      <p:bldP spid="19"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2BAA-2C0F-A172-4CC6-F3F42C69749F}"/>
              </a:ext>
            </a:extLst>
          </p:cNvPr>
          <p:cNvSpPr>
            <a:spLocks noGrp="1"/>
          </p:cNvSpPr>
          <p:nvPr>
            <p:ph type="title"/>
          </p:nvPr>
        </p:nvSpPr>
        <p:spPr/>
        <p:txBody>
          <a:bodyPr/>
          <a:lstStyle/>
          <a:p>
            <a:r>
              <a:rPr lang="en-US" dirty="0"/>
              <a:t>The troubleshooting process</a:t>
            </a:r>
          </a:p>
        </p:txBody>
      </p:sp>
      <p:graphicFrame>
        <p:nvGraphicFramePr>
          <p:cNvPr id="4" name="Diagram 3">
            <a:extLst>
              <a:ext uri="{FF2B5EF4-FFF2-40B4-BE49-F238E27FC236}">
                <a16:creationId xmlns:a16="http://schemas.microsoft.com/office/drawing/2014/main" id="{74D2EEFA-F5AC-C1D6-678C-B1060D057690}"/>
              </a:ext>
            </a:extLst>
          </p:cNvPr>
          <p:cNvGraphicFramePr/>
          <p:nvPr>
            <p:extLst>
              <p:ext uri="{D42A27DB-BD31-4B8C-83A1-F6EECF244321}">
                <p14:modId xmlns:p14="http://schemas.microsoft.com/office/powerpoint/2010/main" val="3458266844"/>
              </p:ext>
            </p:extLst>
          </p:nvPr>
        </p:nvGraphicFramePr>
        <p:xfrm>
          <a:off x="588263" y="1506536"/>
          <a:ext cx="11219423" cy="4340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3649FFD-4160-76A9-0F75-1F681AF44767}"/>
              </a:ext>
            </a:extLst>
          </p:cNvPr>
          <p:cNvSpPr txBox="1"/>
          <p:nvPr/>
        </p:nvSpPr>
        <p:spPr>
          <a:xfrm>
            <a:off x="2506715" y="5846801"/>
            <a:ext cx="6245749" cy="307777"/>
          </a:xfrm>
          <a:prstGeom prst="rect">
            <a:avLst/>
          </a:prstGeom>
          <a:noFill/>
        </p:spPr>
        <p:txBody>
          <a:bodyPr wrap="none" lIns="0" tIns="0" rIns="0" bIns="0" rtlCol="0">
            <a:spAutoFit/>
          </a:bodyPr>
          <a:lstStyle/>
          <a:p>
            <a:r>
              <a:rPr lang="en-US" sz="2000" b="1" dirty="0"/>
              <a:t>Try it yourself at </a:t>
            </a:r>
            <a:r>
              <a:rPr lang="en-US" sz="2000" b="1" dirty="0">
                <a:latin typeface="Segoe UI"/>
              </a:rPr>
              <a:t>https://aka.ms/azuresqlworkshop</a:t>
            </a:r>
            <a:r>
              <a:rPr lang="en-US" sz="2000" b="1" dirty="0"/>
              <a:t>  </a:t>
            </a:r>
          </a:p>
        </p:txBody>
      </p:sp>
    </p:spTree>
    <p:extLst>
      <p:ext uri="{BB962C8B-B14F-4D97-AF65-F5344CB8AC3E}">
        <p14:creationId xmlns:p14="http://schemas.microsoft.com/office/powerpoint/2010/main" val="75969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CD8C44B-D0C7-4FF8-BB6C-AF76039FC10B}"/>
                                            </p:graphicEl>
                                          </p:spTgt>
                                        </p:tgtEl>
                                        <p:attrNameLst>
                                          <p:attrName>style.visibility</p:attrName>
                                        </p:attrNameLst>
                                      </p:cBhvr>
                                      <p:to>
                                        <p:strVal val="visible"/>
                                      </p:to>
                                    </p:set>
                                    <p:animEffect transition="in" filter="fade">
                                      <p:cBhvr>
                                        <p:cTn id="7" dur="500"/>
                                        <p:tgtEl>
                                          <p:spTgt spid="4">
                                            <p:graphicEl>
                                              <a:dgm id="{4CD8C44B-D0C7-4FF8-BB6C-AF76039FC10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01DB926-7360-4562-AC67-232D26FBB156}"/>
                                            </p:graphicEl>
                                          </p:spTgt>
                                        </p:tgtEl>
                                        <p:attrNameLst>
                                          <p:attrName>style.visibility</p:attrName>
                                        </p:attrNameLst>
                                      </p:cBhvr>
                                      <p:to>
                                        <p:strVal val="visible"/>
                                      </p:to>
                                    </p:set>
                                    <p:animEffect transition="in" filter="fade">
                                      <p:cBhvr>
                                        <p:cTn id="12" dur="500"/>
                                        <p:tgtEl>
                                          <p:spTgt spid="4">
                                            <p:graphicEl>
                                              <a:dgm id="{A01DB926-7360-4562-AC67-232D26FBB15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34520E59-4B85-48DC-962D-B8943EF88CF6}"/>
                                            </p:graphicEl>
                                          </p:spTgt>
                                        </p:tgtEl>
                                        <p:attrNameLst>
                                          <p:attrName>style.visibility</p:attrName>
                                        </p:attrNameLst>
                                      </p:cBhvr>
                                      <p:to>
                                        <p:strVal val="visible"/>
                                      </p:to>
                                    </p:set>
                                    <p:animEffect transition="in" filter="fade">
                                      <p:cBhvr>
                                        <p:cTn id="15" dur="500"/>
                                        <p:tgtEl>
                                          <p:spTgt spid="4">
                                            <p:graphicEl>
                                              <a:dgm id="{34520E59-4B85-48DC-962D-B8943EF88CF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AE40E6E7-9D3D-42C7-B6C5-E3DD12E2A0CB}"/>
                                            </p:graphicEl>
                                          </p:spTgt>
                                        </p:tgtEl>
                                        <p:attrNameLst>
                                          <p:attrName>style.visibility</p:attrName>
                                        </p:attrNameLst>
                                      </p:cBhvr>
                                      <p:to>
                                        <p:strVal val="visible"/>
                                      </p:to>
                                    </p:set>
                                    <p:animEffect transition="in" filter="fade">
                                      <p:cBhvr>
                                        <p:cTn id="20" dur="500"/>
                                        <p:tgtEl>
                                          <p:spTgt spid="4">
                                            <p:graphicEl>
                                              <a:dgm id="{AE40E6E7-9D3D-42C7-B6C5-E3DD12E2A0CB}"/>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94AD7F91-D435-4BEE-9EBF-467108BFE2B6}"/>
                                            </p:graphicEl>
                                          </p:spTgt>
                                        </p:tgtEl>
                                        <p:attrNameLst>
                                          <p:attrName>style.visibility</p:attrName>
                                        </p:attrNameLst>
                                      </p:cBhvr>
                                      <p:to>
                                        <p:strVal val="visible"/>
                                      </p:to>
                                    </p:set>
                                    <p:animEffect transition="in" filter="fade">
                                      <p:cBhvr>
                                        <p:cTn id="23" dur="500"/>
                                        <p:tgtEl>
                                          <p:spTgt spid="4">
                                            <p:graphicEl>
                                              <a:dgm id="{94AD7F91-D435-4BEE-9EBF-467108BFE2B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50A6693E-038C-4AA9-AC1F-88E3E953FE29}"/>
                                            </p:graphicEl>
                                          </p:spTgt>
                                        </p:tgtEl>
                                        <p:attrNameLst>
                                          <p:attrName>style.visibility</p:attrName>
                                        </p:attrNameLst>
                                      </p:cBhvr>
                                      <p:to>
                                        <p:strVal val="visible"/>
                                      </p:to>
                                    </p:set>
                                    <p:animEffect transition="in" filter="fade">
                                      <p:cBhvr>
                                        <p:cTn id="28" dur="500"/>
                                        <p:tgtEl>
                                          <p:spTgt spid="4">
                                            <p:graphicEl>
                                              <a:dgm id="{50A6693E-038C-4AA9-AC1F-88E3E953FE29}"/>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C4703D9E-DBFC-4203-B5CC-1DAB67BF0E91}"/>
                                            </p:graphicEl>
                                          </p:spTgt>
                                        </p:tgtEl>
                                        <p:attrNameLst>
                                          <p:attrName>style.visibility</p:attrName>
                                        </p:attrNameLst>
                                      </p:cBhvr>
                                      <p:to>
                                        <p:strVal val="visible"/>
                                      </p:to>
                                    </p:set>
                                    <p:animEffect transition="in" filter="fade">
                                      <p:cBhvr>
                                        <p:cTn id="31" dur="500"/>
                                        <p:tgtEl>
                                          <p:spTgt spid="4">
                                            <p:graphicEl>
                                              <a:dgm id="{C4703D9E-DBFC-4203-B5CC-1DAB67BF0E9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A16FE64F-330E-420E-8A64-1EAF7BB2D3F3}"/>
                                            </p:graphicEl>
                                          </p:spTgt>
                                        </p:tgtEl>
                                        <p:attrNameLst>
                                          <p:attrName>style.visibility</p:attrName>
                                        </p:attrNameLst>
                                      </p:cBhvr>
                                      <p:to>
                                        <p:strVal val="visible"/>
                                      </p:to>
                                    </p:set>
                                    <p:animEffect transition="in" filter="fade">
                                      <p:cBhvr>
                                        <p:cTn id="36" dur="500"/>
                                        <p:tgtEl>
                                          <p:spTgt spid="4">
                                            <p:graphicEl>
                                              <a:dgm id="{A16FE64F-330E-420E-8A64-1EAF7BB2D3F3}"/>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1041B01A-DA7E-4CB0-8B23-7F28F8AFB797}"/>
                                            </p:graphicEl>
                                          </p:spTgt>
                                        </p:tgtEl>
                                        <p:attrNameLst>
                                          <p:attrName>style.visibility</p:attrName>
                                        </p:attrNameLst>
                                      </p:cBhvr>
                                      <p:to>
                                        <p:strVal val="visible"/>
                                      </p:to>
                                    </p:set>
                                    <p:animEffect transition="in" filter="fade">
                                      <p:cBhvr>
                                        <p:cTn id="39" dur="500"/>
                                        <p:tgtEl>
                                          <p:spTgt spid="4">
                                            <p:graphicEl>
                                              <a:dgm id="{1041B01A-DA7E-4CB0-8B23-7F28F8AFB79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aiting_blocking_scene0">
            <a:hlinkClick r:id="" action="ppaction://media"/>
            <a:extLst>
              <a:ext uri="{FF2B5EF4-FFF2-40B4-BE49-F238E27FC236}">
                <a16:creationId xmlns:a16="http://schemas.microsoft.com/office/drawing/2014/main" id="{8F7B9E13-5130-6DE1-BB0C-7691537E6B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124402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7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aiting_blocking_scene1">
            <a:hlinkClick r:id="" action="ppaction://media"/>
            <a:extLst>
              <a:ext uri="{FF2B5EF4-FFF2-40B4-BE49-F238E27FC236}">
                <a16:creationId xmlns:a16="http://schemas.microsoft.com/office/drawing/2014/main" id="{D22ED646-BAE4-148F-FCE0-E456FB2742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007978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aiting_blocking_scene2">
            <a:hlinkClick r:id="" action="ppaction://media"/>
            <a:extLst>
              <a:ext uri="{FF2B5EF4-FFF2-40B4-BE49-F238E27FC236}">
                <a16:creationId xmlns:a16="http://schemas.microsoft.com/office/drawing/2014/main" id="{4E534D27-AADD-F09E-5FB3-FF6BD89F86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31639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961</TotalTime>
  <Words>691</Words>
  <Application>Microsoft Office PowerPoint</Application>
  <PresentationFormat>Widescreen</PresentationFormat>
  <Paragraphs>115</Paragraphs>
  <Slides>14</Slides>
  <Notes>11</Notes>
  <HiddenSlides>0</HiddenSlides>
  <MMClips>5</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14</vt:i4>
      </vt:variant>
    </vt:vector>
  </HeadingPairs>
  <TitlesOfParts>
    <vt:vector size="26" baseType="lpstr">
      <vt:lpstr>Arial</vt:lpstr>
      <vt:lpstr>Calibri</vt:lpstr>
      <vt:lpstr>Consolas</vt:lpstr>
      <vt:lpstr>Segoe UI</vt:lpstr>
      <vt:lpstr>Segoe UI Light</vt:lpstr>
      <vt:lpstr>Segoe UI Semibold</vt:lpstr>
      <vt:lpstr>Segoe UI Semilight</vt:lpstr>
      <vt:lpstr>Wingdings</vt:lpstr>
      <vt:lpstr>3_White Template</vt:lpstr>
      <vt:lpstr>Microsoft Ignite 16/9 White Template</vt:lpstr>
      <vt:lpstr>2_WHITE TEMPLATE</vt:lpstr>
      <vt:lpstr>1_WHITE TEMPLATE</vt:lpstr>
      <vt:lpstr>Azure SQL for Beginners Performance Troubleshooting Waiting due to blocking  </vt:lpstr>
      <vt:lpstr>Performance is “slow” = Running vs Waiting</vt:lpstr>
      <vt:lpstr>Running vs Waiting Scenarios</vt:lpstr>
      <vt:lpstr>What is blocking?</vt:lpstr>
      <vt:lpstr>What is a Dynamic Management View (DMV)?</vt:lpstr>
      <vt:lpstr>The troubleshooting process</vt:lpstr>
      <vt:lpstr>PowerPoint Presentation</vt:lpstr>
      <vt:lpstr>PowerPoint Presentation</vt:lpstr>
      <vt:lpstr>PowerPoint Presentation</vt:lpstr>
      <vt:lpstr>PowerPoint Presentation</vt:lpstr>
      <vt:lpstr>PowerPoint Presentation</vt:lpstr>
      <vt:lpstr>Best practices to avoid blocking problems</vt:lpstr>
      <vt:lpstr>Summary</vt:lpstr>
      <vt:lpstr>Learn more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2023-02-07T14:49:06Z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